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60" r:id="rId3"/>
    <p:sldId id="261" r:id="rId4"/>
    <p:sldId id="258" r:id="rId5"/>
    <p:sldId id="259" r:id="rId6"/>
    <p:sldId id="262" r:id="rId7"/>
    <p:sldId id="282" r:id="rId8"/>
    <p:sldId id="270" r:id="rId9"/>
    <p:sldId id="283" r:id="rId10"/>
    <p:sldId id="302" r:id="rId11"/>
    <p:sldId id="296" r:id="rId12"/>
    <p:sldId id="303" r:id="rId13"/>
    <p:sldId id="304" r:id="rId14"/>
    <p:sldId id="271" r:id="rId15"/>
    <p:sldId id="272" r:id="rId16"/>
    <p:sldId id="284" r:id="rId17"/>
    <p:sldId id="263" r:id="rId18"/>
    <p:sldId id="285" r:id="rId19"/>
    <p:sldId id="292" r:id="rId20"/>
    <p:sldId id="305" r:id="rId21"/>
    <p:sldId id="306" r:id="rId22"/>
    <p:sldId id="301" r:id="rId23"/>
    <p:sldId id="264" r:id="rId24"/>
    <p:sldId id="273" r:id="rId25"/>
    <p:sldId id="293" r:id="rId26"/>
    <p:sldId id="307" r:id="rId27"/>
    <p:sldId id="297" r:id="rId28"/>
    <p:sldId id="309" r:id="rId29"/>
    <p:sldId id="298" r:id="rId30"/>
    <p:sldId id="300" r:id="rId31"/>
    <p:sldId id="274" r:id="rId32"/>
    <p:sldId id="299" r:id="rId33"/>
    <p:sldId id="308" r:id="rId34"/>
    <p:sldId id="265" r:id="rId35"/>
    <p:sldId id="275" r:id="rId36"/>
    <p:sldId id="295" r:id="rId37"/>
    <p:sldId id="310" r:id="rId38"/>
    <p:sldId id="266" r:id="rId39"/>
    <p:sldId id="267" r:id="rId40"/>
    <p:sldId id="291" r:id="rId41"/>
    <p:sldId id="268" r:id="rId42"/>
    <p:sldId id="286" r:id="rId43"/>
    <p:sldId id="287" r:id="rId44"/>
    <p:sldId id="288" r:id="rId45"/>
    <p:sldId id="289" r:id="rId46"/>
    <p:sldId id="290" r:id="rId47"/>
    <p:sldId id="269" r:id="rId48"/>
    <p:sldId id="27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E243B-5813-415D-AE9D-31A29D9D7A83}" v="4" dt="2023-12-06T19:53:00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767"/>
  </p:normalViewPr>
  <p:slideViewPr>
    <p:cSldViewPr snapToGrid="0">
      <p:cViewPr varScale="1">
        <p:scale>
          <a:sx n="100" d="100"/>
          <a:sy n="100" d="100"/>
        </p:scale>
        <p:origin x="1000" y="1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ort, Zachary" userId="0cf15951-e481-42df-bb54-02381b6045cc" providerId="ADAL" clId="{89CE243B-5813-415D-AE9D-31A29D9D7A83}"/>
    <pc:docChg chg="custSel addSld modSld sldOrd">
      <pc:chgData name="Short, Zachary" userId="0cf15951-e481-42df-bb54-02381b6045cc" providerId="ADAL" clId="{89CE243B-5813-415D-AE9D-31A29D9D7A83}" dt="2023-12-06T19:53:20.155" v="149"/>
      <pc:docMkLst>
        <pc:docMk/>
      </pc:docMkLst>
      <pc:sldChg chg="modSp new mod">
        <pc:chgData name="Short, Zachary" userId="0cf15951-e481-42df-bb54-02381b6045cc" providerId="ADAL" clId="{89CE243B-5813-415D-AE9D-31A29D9D7A83}" dt="2023-12-06T19:51:32.927" v="49" actId="20577"/>
        <pc:sldMkLst>
          <pc:docMk/>
          <pc:sldMk cId="1372001090" sldId="256"/>
        </pc:sldMkLst>
        <pc:spChg chg="mod">
          <ac:chgData name="Short, Zachary" userId="0cf15951-e481-42df-bb54-02381b6045cc" providerId="ADAL" clId="{89CE243B-5813-415D-AE9D-31A29D9D7A83}" dt="2023-12-06T19:51:27.928" v="20" actId="20577"/>
          <ac:spMkLst>
            <pc:docMk/>
            <pc:sldMk cId="1372001090" sldId="256"/>
            <ac:spMk id="2" creationId="{E2986B3A-B7C6-B989-8B2F-2ACD264CDC7E}"/>
          </ac:spMkLst>
        </pc:spChg>
        <pc:spChg chg="mod">
          <ac:chgData name="Short, Zachary" userId="0cf15951-e481-42df-bb54-02381b6045cc" providerId="ADAL" clId="{89CE243B-5813-415D-AE9D-31A29D9D7A83}" dt="2023-12-06T19:51:32.927" v="49" actId="20577"/>
          <ac:spMkLst>
            <pc:docMk/>
            <pc:sldMk cId="1372001090" sldId="256"/>
            <ac:spMk id="3" creationId="{A04D614E-F05A-71AB-2EC4-0540045C7D5B}"/>
          </ac:spMkLst>
        </pc:spChg>
      </pc:sldChg>
      <pc:sldChg chg="modSp new mod ord">
        <pc:chgData name="Short, Zachary" userId="0cf15951-e481-42df-bb54-02381b6045cc" providerId="ADAL" clId="{89CE243B-5813-415D-AE9D-31A29D9D7A83}" dt="2023-12-06T19:53:20.155" v="149"/>
        <pc:sldMkLst>
          <pc:docMk/>
          <pc:sldMk cId="4049332769" sldId="257"/>
        </pc:sldMkLst>
        <pc:spChg chg="mod">
          <ac:chgData name="Short, Zachary" userId="0cf15951-e481-42df-bb54-02381b6045cc" providerId="ADAL" clId="{89CE243B-5813-415D-AE9D-31A29D9D7A83}" dt="2023-12-06T19:51:39.026" v="52" actId="20577"/>
          <ac:spMkLst>
            <pc:docMk/>
            <pc:sldMk cId="4049332769" sldId="257"/>
            <ac:spMk id="2" creationId="{34674466-1325-F9D7-E232-7918868CF163}"/>
          </ac:spMkLst>
        </pc:spChg>
        <pc:spChg chg="mod">
          <ac:chgData name="Short, Zachary" userId="0cf15951-e481-42df-bb54-02381b6045cc" providerId="ADAL" clId="{89CE243B-5813-415D-AE9D-31A29D9D7A83}" dt="2023-12-06T19:51:55.295" v="55" actId="5793"/>
          <ac:spMkLst>
            <pc:docMk/>
            <pc:sldMk cId="4049332769" sldId="257"/>
            <ac:spMk id="3" creationId="{5A1A3089-7055-6E37-6C42-234E587AB2D4}"/>
          </ac:spMkLst>
        </pc:spChg>
      </pc:sldChg>
      <pc:sldChg chg="addSp delSp modSp new mod">
        <pc:chgData name="Short, Zachary" userId="0cf15951-e481-42df-bb54-02381b6045cc" providerId="ADAL" clId="{89CE243B-5813-415D-AE9D-31A29D9D7A83}" dt="2023-12-06T19:52:47.105" v="84" actId="1076"/>
        <pc:sldMkLst>
          <pc:docMk/>
          <pc:sldMk cId="4106072472" sldId="258"/>
        </pc:sldMkLst>
        <pc:spChg chg="mod">
          <ac:chgData name="Short, Zachary" userId="0cf15951-e481-42df-bb54-02381b6045cc" providerId="ADAL" clId="{89CE243B-5813-415D-AE9D-31A29D9D7A83}" dt="2023-12-06T19:52:18.989" v="77" actId="20577"/>
          <ac:spMkLst>
            <pc:docMk/>
            <pc:sldMk cId="4106072472" sldId="258"/>
            <ac:spMk id="2" creationId="{E51AFFEF-D991-9598-787D-C3FC8C01C602}"/>
          </ac:spMkLst>
        </pc:spChg>
        <pc:spChg chg="del">
          <ac:chgData name="Short, Zachary" userId="0cf15951-e481-42df-bb54-02381b6045cc" providerId="ADAL" clId="{89CE243B-5813-415D-AE9D-31A29D9D7A83}" dt="2023-12-06T19:52:35.321" v="78" actId="931"/>
          <ac:spMkLst>
            <pc:docMk/>
            <pc:sldMk cId="4106072472" sldId="258"/>
            <ac:spMk id="3" creationId="{25239C40-2D9B-7220-749A-6C65F354BF71}"/>
          </ac:spMkLst>
        </pc:spChg>
        <pc:picChg chg="add mod">
          <ac:chgData name="Short, Zachary" userId="0cf15951-e481-42df-bb54-02381b6045cc" providerId="ADAL" clId="{89CE243B-5813-415D-AE9D-31A29D9D7A83}" dt="2023-12-06T19:52:47.105" v="84" actId="1076"/>
          <ac:picMkLst>
            <pc:docMk/>
            <pc:sldMk cId="4106072472" sldId="258"/>
            <ac:picMk id="5" creationId="{46547DBA-00C0-FE5C-B5B7-927CAADBBA12}"/>
          </ac:picMkLst>
        </pc:picChg>
      </pc:sldChg>
      <pc:sldChg chg="addSp delSp modSp add mod">
        <pc:chgData name="Short, Zachary" userId="0cf15951-e481-42df-bb54-02381b6045cc" providerId="ADAL" clId="{89CE243B-5813-415D-AE9D-31A29D9D7A83}" dt="2023-12-06T19:53:08.836" v="147" actId="478"/>
        <pc:sldMkLst>
          <pc:docMk/>
          <pc:sldMk cId="3709534291" sldId="259"/>
        </pc:sldMkLst>
        <pc:spChg chg="mod">
          <ac:chgData name="Short, Zachary" userId="0cf15951-e481-42df-bb54-02381b6045cc" providerId="ADAL" clId="{89CE243B-5813-415D-AE9D-31A29D9D7A83}" dt="2023-12-06T19:52:54.684" v="95" actId="20577"/>
          <ac:spMkLst>
            <pc:docMk/>
            <pc:sldMk cId="3709534291" sldId="259"/>
            <ac:spMk id="2" creationId="{E51AFFEF-D991-9598-787D-C3FC8C01C602}"/>
          </ac:spMkLst>
        </pc:spChg>
        <pc:spChg chg="add del mod">
          <ac:chgData name="Short, Zachary" userId="0cf15951-e481-42df-bb54-02381b6045cc" providerId="ADAL" clId="{89CE243B-5813-415D-AE9D-31A29D9D7A83}" dt="2023-12-06T19:53:08.836" v="147" actId="478"/>
          <ac:spMkLst>
            <pc:docMk/>
            <pc:sldMk cId="3709534291" sldId="259"/>
            <ac:spMk id="7" creationId="{330A849A-3BAE-0F4B-769A-CF19513B9673}"/>
          </ac:spMkLst>
        </pc:spChg>
        <pc:picChg chg="add mod">
          <ac:chgData name="Short, Zachary" userId="0cf15951-e481-42df-bb54-02381b6045cc" providerId="ADAL" clId="{89CE243B-5813-415D-AE9D-31A29D9D7A83}" dt="2023-12-06T19:53:06.898" v="146" actId="1037"/>
          <ac:picMkLst>
            <pc:docMk/>
            <pc:sldMk cId="3709534291" sldId="259"/>
            <ac:picMk id="4" creationId="{B7D523FC-3341-DA39-0948-4F4E62DE6667}"/>
          </ac:picMkLst>
        </pc:picChg>
        <pc:picChg chg="del mod">
          <ac:chgData name="Short, Zachary" userId="0cf15951-e481-42df-bb54-02381b6045cc" providerId="ADAL" clId="{89CE243B-5813-415D-AE9D-31A29D9D7A83}" dt="2023-12-06T19:53:02.578" v="99" actId="478"/>
          <ac:picMkLst>
            <pc:docMk/>
            <pc:sldMk cId="3709534291" sldId="259"/>
            <ac:picMk id="5" creationId="{46547DBA-00C0-FE5C-B5B7-927CAADBBA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5FCB9-4A1A-A848-AF04-B430DAE530F2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21FBB-2E6F-254F-B5D4-FA154ECC3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76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65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8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5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21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2826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36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2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6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35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68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11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52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74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14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21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74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12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463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87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90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47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6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6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49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14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40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088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097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0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159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02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83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41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49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68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7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05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31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07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38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21FBB-2E6F-254F-B5D4-FA154ECC30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2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8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54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3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82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2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42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59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12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89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0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979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1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41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183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06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C4587F7-04BE-46DF-87D2-3845E55D4719}" type="datetimeFigureOut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53131267-36CE-4740-BAAB-76238A43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16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1054009.github.io/CSET-120-FinalProjec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1054009/CSET-120-FinalProjec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6B3A-B7C6-B989-8B2F-2ACD264CDC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3915961"/>
            <a:ext cx="8825658" cy="861420"/>
          </a:xfrm>
        </p:spPr>
        <p:txBody>
          <a:bodyPr/>
          <a:lstStyle/>
          <a:p>
            <a:r>
              <a:rPr lang="en-US" sz="4400" dirty="0"/>
              <a:t>Eclectic Eats Haven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D614E-F05A-71AB-2EC4-0540045C7D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Zachary short</a:t>
            </a:r>
          </a:p>
          <a:p>
            <a:r>
              <a:rPr lang="en-US" dirty="0"/>
              <a:t>Katy </a:t>
            </a:r>
            <a:r>
              <a:rPr lang="en-US" dirty="0" err="1"/>
              <a:t>shi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24B4F5-EE2E-4A37-E64A-58182D4D74D2}"/>
              </a:ext>
            </a:extLst>
          </p:cNvPr>
          <p:cNvSpPr txBox="1"/>
          <p:nvPr/>
        </p:nvSpPr>
        <p:spPr>
          <a:xfrm>
            <a:off x="2308745" y="685800"/>
            <a:ext cx="7574509" cy="24272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CSET 120</a:t>
            </a:r>
          </a:p>
          <a:p>
            <a:pPr algn="ctr">
              <a:lnSpc>
                <a:spcPct val="150000"/>
              </a:lnSpc>
            </a:pPr>
            <a:r>
              <a:rPr lang="en-US" sz="5400" dirty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+mj-lt"/>
              </a:rPr>
              <a:t>Final Project– Fall 2023</a:t>
            </a:r>
          </a:p>
        </p:txBody>
      </p:sp>
    </p:spTree>
    <p:extLst>
      <p:ext uri="{BB962C8B-B14F-4D97-AF65-F5344CB8AC3E}">
        <p14:creationId xmlns:p14="http://schemas.microsoft.com/office/powerpoint/2010/main" val="1372001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BB0CB-7F7F-AC2E-FB8A-42E6A47DD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19" y="803751"/>
            <a:ext cx="2940278" cy="5250498"/>
          </a:xfrm>
          <a:prstGeom prst="rect">
            <a:avLst/>
          </a:prstGeom>
        </p:spPr>
      </p:pic>
      <p:pic>
        <p:nvPicPr>
          <p:cNvPr id="9" name="Picture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C19AF387-9A8F-85E8-1484-0A107C91CE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204781"/>
            <a:ext cx="3113904" cy="44484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 Login page for customers and managers</a:t>
            </a:r>
          </a:p>
        </p:txBody>
      </p:sp>
    </p:spTree>
    <p:extLst>
      <p:ext uri="{BB962C8B-B14F-4D97-AF65-F5344CB8AC3E}">
        <p14:creationId xmlns:p14="http://schemas.microsoft.com/office/powerpoint/2010/main" val="2303011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19177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Account management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7E708-33A4-1FEA-7A80-D900E4E38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63" y="1589723"/>
            <a:ext cx="6808637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22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19177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Account management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7E708-33A4-1FEA-7A80-D900E4E38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263" y="1589723"/>
            <a:ext cx="6808637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1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65D2A7-4930-F6F1-DA88-98AB9E9E0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93" y="803751"/>
            <a:ext cx="2966531" cy="5250498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D4218B-B316-DB50-AD42-5FA46D252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88780"/>
            <a:ext cx="3113904" cy="448043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 Account management page</a:t>
            </a:r>
          </a:p>
        </p:txBody>
      </p:sp>
    </p:spTree>
    <p:extLst>
      <p:ext uri="{BB962C8B-B14F-4D97-AF65-F5344CB8AC3E}">
        <p14:creationId xmlns:p14="http://schemas.microsoft.com/office/powerpoint/2010/main" val="9957938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 page for customers and managers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an account, users can login with their email and password.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After logging in, user is brought to the account management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06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Forgot Password Page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email associated to the account to reset the password.</a:t>
            </a:r>
          </a:p>
          <a:p>
            <a:endParaRPr lang="en-US" dirty="0"/>
          </a:p>
          <a:p>
            <a:r>
              <a:rPr lang="en-US" dirty="0"/>
              <a:t>Since we cannot actually send an email, the password is set to “12345678”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41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sz="2500">
              <a:solidFill>
                <a:srgbClr val="FFFFFE"/>
              </a:solidFill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1E28675-398B-C800-5081-6E5FBE18F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848" y="1571662"/>
            <a:ext cx="6847333" cy="371467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3C6D2A1B-1147-3A6D-8F6C-0E15DFAC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Forgot Password Page </a:t>
            </a:r>
          </a:p>
        </p:txBody>
      </p:sp>
    </p:spTree>
    <p:extLst>
      <p:ext uri="{BB962C8B-B14F-4D97-AF65-F5344CB8AC3E}">
        <p14:creationId xmlns:p14="http://schemas.microsoft.com/office/powerpoint/2010/main" val="200289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Menu page</a:t>
            </a:r>
          </a:p>
          <a:p>
            <a:endParaRPr lang="en-US" dirty="0"/>
          </a:p>
          <a:p>
            <a:r>
              <a:rPr lang="en-US" dirty="0"/>
              <a:t>User-friendly interface and navigation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471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Menu Page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 seven categories each with four items</a:t>
            </a:r>
          </a:p>
          <a:p>
            <a:endParaRPr lang="en-US" dirty="0"/>
          </a:p>
          <a:p>
            <a:r>
              <a:rPr lang="en-US" dirty="0"/>
              <a:t>Items each feature an image</a:t>
            </a:r>
          </a:p>
          <a:p>
            <a:endParaRPr lang="en-US" dirty="0"/>
          </a:p>
          <a:p>
            <a:r>
              <a:rPr lang="en-US" dirty="0"/>
              <a:t>Customizable toppings before adding the item to the cart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300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menu&#10;&#10;Description automatically generated">
            <a:extLst>
              <a:ext uri="{FF2B5EF4-FFF2-40B4-BE49-F238E27FC236}">
                <a16:creationId xmlns:a16="http://schemas.microsoft.com/office/drawing/2014/main" id="{A9758483-BB5F-AABD-E0A4-87F261FF9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620" y="1592215"/>
            <a:ext cx="6771561" cy="367357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Menu Page </a:t>
            </a:r>
          </a:p>
        </p:txBody>
      </p:sp>
    </p:spTree>
    <p:extLst>
      <p:ext uri="{BB962C8B-B14F-4D97-AF65-F5344CB8AC3E}">
        <p14:creationId xmlns:p14="http://schemas.microsoft.com/office/powerpoint/2010/main" val="751950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Title: </a:t>
            </a:r>
            <a:r>
              <a:rPr lang="en-US" dirty="0">
                <a:hlinkClick r:id="rId2"/>
              </a:rPr>
              <a:t>Eclectic Eats Haven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user-friendly restaurant website designed for the convenience of ordering.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41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7" name="Picture 16" descr="A screenshot of a menu&#10;&#10;Description automatically generated">
            <a:extLst>
              <a:ext uri="{FF2B5EF4-FFF2-40B4-BE49-F238E27FC236}">
                <a16:creationId xmlns:a16="http://schemas.microsoft.com/office/drawing/2014/main" id="{B10CEA27-7661-32B5-906A-660407EB2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30" y="803751"/>
            <a:ext cx="2979656" cy="5250498"/>
          </a:xfrm>
          <a:prstGeom prst="rect">
            <a:avLst/>
          </a:prstGeom>
        </p:spPr>
      </p:pic>
      <p:pic>
        <p:nvPicPr>
          <p:cNvPr id="13" name="Picture 12" descr="A screenshot of a menu&#10;&#10;Description automatically generated">
            <a:extLst>
              <a:ext uri="{FF2B5EF4-FFF2-40B4-BE49-F238E27FC236}">
                <a16:creationId xmlns:a16="http://schemas.microsoft.com/office/drawing/2014/main" id="{8D06973A-A180-8442-E04E-B5D78C6AB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96809"/>
            <a:ext cx="3113904" cy="44643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Menu Page </a:t>
            </a:r>
          </a:p>
        </p:txBody>
      </p:sp>
    </p:spTree>
    <p:extLst>
      <p:ext uri="{BB962C8B-B14F-4D97-AF65-F5344CB8AC3E}">
        <p14:creationId xmlns:p14="http://schemas.microsoft.com/office/powerpoint/2010/main" val="67726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Menu Page - toppings page</a:t>
            </a:r>
          </a:p>
        </p:txBody>
      </p:sp>
      <p:pic>
        <p:nvPicPr>
          <p:cNvPr id="8" name="Picture 7" descr="A screenshot of a menu&#10;&#10;Description automatically generated">
            <a:extLst>
              <a:ext uri="{FF2B5EF4-FFF2-40B4-BE49-F238E27FC236}">
                <a16:creationId xmlns:a16="http://schemas.microsoft.com/office/drawing/2014/main" id="{EE8E0BD8-D93D-8ED8-269C-D8F7CF220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83" y="1576335"/>
            <a:ext cx="6831853" cy="370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48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Menu Display Module (cont.)</a:t>
            </a:r>
            <a:endParaRPr lang="en-US" sz="3300">
              <a:solidFill>
                <a:srgbClr val="FFFFFE"/>
              </a:solidFill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3" descr="A screenshot of a menu&#10;&#10;Description automatically generated">
            <a:extLst>
              <a:ext uri="{FF2B5EF4-FFF2-40B4-BE49-F238E27FC236}">
                <a16:creationId xmlns:a16="http://schemas.microsoft.com/office/drawing/2014/main" id="{3BF4B513-D8AE-CE31-CE25-8860093CE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167" y="803751"/>
            <a:ext cx="2992782" cy="5250498"/>
          </a:xfrm>
          <a:prstGeom prst="rect">
            <a:avLst/>
          </a:prstGeom>
        </p:spPr>
      </p:pic>
      <p:pic>
        <p:nvPicPr>
          <p:cNvPr id="7" name="Picture 6" descr="A screenshot of a menu&#10;&#10;Description automatically generated">
            <a:extLst>
              <a:ext uri="{FF2B5EF4-FFF2-40B4-BE49-F238E27FC236}">
                <a16:creationId xmlns:a16="http://schemas.microsoft.com/office/drawing/2014/main" id="{B6814619-D691-CFC4-535E-8870C0748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96809"/>
            <a:ext cx="3113904" cy="44643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8BE914-F368-C845-EC90-28CD0D342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Menu Page - toppings page</a:t>
            </a:r>
          </a:p>
        </p:txBody>
      </p:sp>
    </p:spTree>
    <p:extLst>
      <p:ext uri="{BB962C8B-B14F-4D97-AF65-F5344CB8AC3E}">
        <p14:creationId xmlns:p14="http://schemas.microsoft.com/office/powerpoint/2010/main" val="2653017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cart page for order review &amp; payment options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Receipt and order details page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129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591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Final cart page for order review &amp; payment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37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Customizable toppings when item is in the cart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Cart order review section displays the item, toppings, quantity, and price of each item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Customer can directly increase the quantity of the item and remove the item </a:t>
            </a:r>
          </a:p>
          <a:p>
            <a:endParaRPr lang="en-US" dirty="0"/>
          </a:p>
          <a:p>
            <a:r>
              <a:rPr lang="en-US" dirty="0"/>
              <a:t>Cart displays the subtotal, tax, and total of the order along with a tips section</a:t>
            </a:r>
          </a:p>
          <a:p>
            <a:endParaRPr lang="en-US" dirty="0"/>
          </a:p>
          <a:p>
            <a:r>
              <a:rPr lang="en-US" dirty="0"/>
              <a:t>Choose a payment method and be redirected to a payment page depending on which payment method was chosen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59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6006F2-70E2-008F-423C-BFA0E882B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148" y="1546290"/>
            <a:ext cx="6940868" cy="37654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Final cart page for order review &amp; payment options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03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Freeform: Shape 28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029FCC11-4C86-A4F5-7B5E-7AFCDA2EF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82" y="803751"/>
            <a:ext cx="2927152" cy="5250498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CCB9A88B-A938-7D77-1288-7C3A7C021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64341"/>
            <a:ext cx="3113904" cy="452931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E"/>
                </a:solidFill>
              </a:rPr>
              <a:t>Final cart page for order review &amp; payment options</a:t>
            </a:r>
          </a:p>
        </p:txBody>
      </p:sp>
    </p:spTree>
    <p:extLst>
      <p:ext uri="{BB962C8B-B14F-4D97-AF65-F5344CB8AC3E}">
        <p14:creationId xmlns:p14="http://schemas.microsoft.com/office/powerpoint/2010/main" val="376619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Cash/PayPal/Apple Pay/Samsung Pay/Google Pay payment page layout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431CA7-97B9-186D-508F-A16BEFE94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99" y="1552707"/>
            <a:ext cx="6918982" cy="3752587"/>
          </a:xfrm>
        </p:spPr>
      </p:pic>
    </p:spTree>
    <p:extLst>
      <p:ext uri="{BB962C8B-B14F-4D97-AF65-F5344CB8AC3E}">
        <p14:creationId xmlns:p14="http://schemas.microsoft.com/office/powerpoint/2010/main" val="4126298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5BE4897-C7A1-4E8C-B5A5-8797DAC6D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C300240B-912F-4AD7-AE1B-923B3F98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21EF78-B00C-42F8-8908-2CF3E417C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3E0A6DF-2313-4EC2-B95B-212CD4861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  <a:effectLst/>
              </a:rPr>
              <a:t>Ordering Process</a:t>
            </a:r>
            <a:endParaRPr lang="en-US" sz="3300">
              <a:solidFill>
                <a:schemeClr val="tx1"/>
              </a:solidFill>
            </a:endParaRPr>
          </a:p>
        </p:txBody>
      </p:sp>
      <p:pic>
        <p:nvPicPr>
          <p:cNvPr id="9" name="Picture 8" descr="A screen shot of a mobile application&#10;&#10;Description automatically generated">
            <a:extLst>
              <a:ext uri="{FF2B5EF4-FFF2-40B4-BE49-F238E27FC236}">
                <a16:creationId xmlns:a16="http://schemas.microsoft.com/office/drawing/2014/main" id="{45BF1FE2-9979-96A8-B381-57EE69F989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51" r="3" b="106"/>
          <a:stretch/>
        </p:blipFill>
        <p:spPr>
          <a:xfrm>
            <a:off x="8472236" y="803751"/>
            <a:ext cx="3113904" cy="52504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083B194-504C-4B70-B8F6-80C51076F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9BF1AE2-40FC-4B8F-B531-AB84540A2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C4EB7C1-42EF-4F28-AF4F-02E879CB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B56176-FAD9-F2B1-AB0D-B3CB4AF82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 Cash/PayPal/Apple Pay/Samsung Pay/Google Pay payment page layout</a:t>
            </a:r>
          </a:p>
        </p:txBody>
      </p:sp>
      <p:pic>
        <p:nvPicPr>
          <p:cNvPr id="13" name="Picture 12" descr="A screen shot of a screen&#10;&#10;Description automatically generated">
            <a:extLst>
              <a:ext uri="{FF2B5EF4-FFF2-40B4-BE49-F238E27FC236}">
                <a16:creationId xmlns:a16="http://schemas.microsoft.com/office/drawing/2014/main" id="{6C2D53BD-F73D-DE53-8106-D08B6F309B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8" r="3838" b="-2"/>
          <a:stretch/>
        </p:blipFill>
        <p:spPr>
          <a:xfrm>
            <a:off x="5194607" y="803751"/>
            <a:ext cx="3113903" cy="52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15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Card payment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7CD575-C353-A0FA-36E9-5247765CF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72" y="1508401"/>
            <a:ext cx="7082365" cy="38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90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Introduction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49646" cy="38862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Title: Software Requirements Specification (SRS)</a:t>
            </a:r>
          </a:p>
          <a:p>
            <a:endParaRPr lang="en-US" dirty="0"/>
          </a:p>
          <a:p>
            <a:r>
              <a:rPr lang="en-US" dirty="0"/>
              <a:t>A document that outlines the features of the software</a:t>
            </a:r>
          </a:p>
          <a:p>
            <a:endParaRPr lang="en-US" dirty="0"/>
          </a:p>
          <a:p>
            <a:r>
              <a:rPr lang="en-US" dirty="0"/>
              <a:t>Key components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Maintainable – The website should be easy to maintain and update as needed.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Portable – The website should be able to adapt to different browsers and screen sizes.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Reliable – The website should be reliable so that customers will want to order from the website, and the manager will use the website and want to update the menu.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– the website should be secure. The user password will be hashed.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 a website for a restaurant where the manager can manage the menu.</a:t>
            </a:r>
          </a:p>
          <a:p>
            <a:pPr marR="0"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Customers can place orders from the online menu, pay for their order online, and view their order receipt. They can also print their order receipt.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User-friendly layout to navigate through the website.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4673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Card payment page – card validation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786BF5A-A82A-5C22-0908-01B3AA4E3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763" y="1316460"/>
            <a:ext cx="7099318" cy="42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60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Ordering Process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Receipt and order details 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Shows the item name, selected toppings of the items, quantity, and price of each item</a:t>
            </a:r>
          </a:p>
          <a:p>
            <a:endParaRPr lang="en-US" dirty="0"/>
          </a:p>
          <a:p>
            <a:r>
              <a:rPr lang="en-US" dirty="0"/>
              <a:t>Includes the customer’s name and email</a:t>
            </a:r>
          </a:p>
          <a:p>
            <a:endParaRPr lang="en-US" dirty="0"/>
          </a:p>
          <a:p>
            <a:r>
              <a:rPr lang="en-US" dirty="0"/>
              <a:t>Features the order number and payment method</a:t>
            </a:r>
          </a:p>
          <a:p>
            <a:endParaRPr lang="en-US" dirty="0"/>
          </a:p>
          <a:p>
            <a:r>
              <a:rPr lang="en-US" dirty="0"/>
              <a:t>Gives the customer an estimated time of when the order will be completed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92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Ordering Process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Receipt page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6214E04-390A-1F22-CCED-F96CDFDAA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33" y="1546464"/>
            <a:ext cx="6942003" cy="37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92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5BE4897-C7A1-4E8C-B5A5-8797DAC6D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C300240B-912F-4AD7-AE1B-923B3F98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21EF78-B00C-42F8-8908-2CF3E417C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F3E0A6DF-2313-4EC2-B95B-212CD4861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chemeClr val="tx1"/>
                </a:solidFill>
                <a:effectLst/>
              </a:rPr>
              <a:t>Ordering Process</a:t>
            </a:r>
            <a:endParaRPr lang="en-US" sz="3300">
              <a:solidFill>
                <a:schemeClr val="tx1"/>
              </a:solidFill>
            </a:endParaRPr>
          </a:p>
        </p:txBody>
      </p:sp>
      <p:pic>
        <p:nvPicPr>
          <p:cNvPr id="7" name="Picture 6" descr="A screenshot of a menu&#10;&#10;Description automatically generated">
            <a:extLst>
              <a:ext uri="{FF2B5EF4-FFF2-40B4-BE49-F238E27FC236}">
                <a16:creationId xmlns:a16="http://schemas.microsoft.com/office/drawing/2014/main" id="{A4C04EC6-DE48-FC9D-ED2B-66D7BDF63D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7" r="8053" b="-2"/>
          <a:stretch/>
        </p:blipFill>
        <p:spPr>
          <a:xfrm>
            <a:off x="8472236" y="803751"/>
            <a:ext cx="3113904" cy="52504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083B194-504C-4B70-B8F6-80C51076F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9BF1AE2-40FC-4B8F-B531-AB84540A2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C4EB7C1-42EF-4F28-AF4F-02E879CB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21209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/>
              <a:t> Receipt page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85A4998-E14D-1787-F7E4-09C5917E32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5157"/>
          <a:stretch/>
        </p:blipFill>
        <p:spPr>
          <a:xfrm>
            <a:off x="5194607" y="803751"/>
            <a:ext cx="3113903" cy="52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07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 Functions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Manager’s menu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4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Manager Functions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Manager’s menu page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and disable items and toppings </a:t>
            </a:r>
          </a:p>
          <a:p>
            <a:endParaRPr lang="en-US" dirty="0"/>
          </a:p>
          <a:p>
            <a:r>
              <a:rPr lang="en-US" dirty="0"/>
              <a:t>Change price of items and toppings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794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Manager Functions</a:t>
            </a:r>
            <a:endParaRPr lang="en-US" sz="33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shot of a menu&#10;&#10;Description automatically generated">
            <a:extLst>
              <a:ext uri="{FF2B5EF4-FFF2-40B4-BE49-F238E27FC236}">
                <a16:creationId xmlns:a16="http://schemas.microsoft.com/office/drawing/2014/main" id="{E2BB2F4C-851D-C4D1-62E0-FB154DA8D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35" y="1527098"/>
            <a:ext cx="7011622" cy="38038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Manager’s menu page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71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>
                <a:solidFill>
                  <a:srgbClr val="FFFFFE"/>
                </a:solidFill>
                <a:effectLst/>
                <a:latin typeface="+mj-lt"/>
                <a:ea typeface="+mj-ea"/>
                <a:cs typeface="+mj-cs"/>
              </a:rPr>
              <a:t>Manager Functions</a:t>
            </a:r>
            <a:endParaRPr lang="en-US" sz="3300" b="0" i="0" kern="1200">
              <a:solidFill>
                <a:srgbClr val="FFFF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DAB4CF-8874-5068-9E80-E2E234D80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293" y="803751"/>
            <a:ext cx="2966531" cy="5250498"/>
          </a:xfrm>
          <a:prstGeom prst="rect">
            <a:avLst/>
          </a:prstGeom>
        </p:spPr>
      </p:pic>
      <p:pic>
        <p:nvPicPr>
          <p:cNvPr id="7" name="Picture 6" descr="A screenshot of a menu&#10;&#10;Description automatically generated">
            <a:extLst>
              <a:ext uri="{FF2B5EF4-FFF2-40B4-BE49-F238E27FC236}">
                <a16:creationId xmlns:a16="http://schemas.microsoft.com/office/drawing/2014/main" id="{59447F51-FCCF-BA81-DFC8-4850C0E8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36" y="1196809"/>
            <a:ext cx="3113904" cy="446437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C6D108-A2EF-3E65-F0A7-081FD7B3E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Manager’s menu page</a:t>
            </a:r>
          </a:p>
        </p:txBody>
      </p:sp>
    </p:spTree>
    <p:extLst>
      <p:ext uri="{BB962C8B-B14F-4D97-AF65-F5344CB8AC3E}">
        <p14:creationId xmlns:p14="http://schemas.microsoft.com/office/powerpoint/2010/main" val="3013109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GitHub Repository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name: CSET-120-FinalProject</a:t>
            </a:r>
          </a:p>
          <a:p>
            <a:endParaRPr lang="en-US" dirty="0"/>
          </a:p>
          <a:p>
            <a:r>
              <a:rPr lang="en-US" dirty="0"/>
              <a:t>Team members: Zachary Short, Katy Shi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805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Trello Agile 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Usage: used to keep track of what was completed and what needed to be completed</a:t>
            </a:r>
          </a:p>
          <a:p>
            <a:endParaRPr lang="en-US" dirty="0"/>
          </a:p>
          <a:p>
            <a:r>
              <a:rPr lang="en-US" dirty="0"/>
              <a:t>Tasks are organized based on functionalities (the different pages, customer controls, manager controls)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5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FFEF-D991-9598-787D-C3FC8C01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46547DBA-00C0-FE5C-B5B7-927CAADB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870806"/>
            <a:ext cx="7308367" cy="5835578"/>
          </a:xfrm>
        </p:spPr>
      </p:pic>
    </p:spTree>
    <p:extLst>
      <p:ext uri="{BB962C8B-B14F-4D97-AF65-F5344CB8AC3E}">
        <p14:creationId xmlns:p14="http://schemas.microsoft.com/office/powerpoint/2010/main" val="2587489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EBEBE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Trello Agile Board (cont</a:t>
            </a:r>
            <a:r>
              <a:rPr lang="en-US" sz="3300" b="1">
                <a:solidFill>
                  <a:srgbClr val="EBEBE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</a:t>
            </a:r>
            <a:endParaRPr lang="en-US" sz="3300">
              <a:solidFill>
                <a:srgbClr val="EBEBEB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225C2C-93A0-311F-1594-431A39C7C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97" y="1562023"/>
            <a:ext cx="6882866" cy="373395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09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Importance of pre-coding planning: planned out what functionalities we wanted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2315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Week 1 (Nov 15 -  Nov 18)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completed most of the SRS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setting up the libraries (Account manager, storage manager, helpers)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navbar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account login/signup/forgot password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39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Week 2 (Nov 19 -  Nov 25)</a:t>
            </a:r>
          </a:p>
          <a:p>
            <a:r>
              <a:rPr lang="en-US" dirty="0"/>
              <a:t>Katy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made About and Contact section of Home page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on creating menu items and toppings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navigation manager for navbar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finished account page</a:t>
            </a:r>
          </a:p>
        </p:txBody>
      </p:sp>
    </p:spTree>
    <p:extLst>
      <p:ext uri="{BB962C8B-B14F-4D97-AF65-F5344CB8AC3E}">
        <p14:creationId xmlns:p14="http://schemas.microsoft.com/office/powerpoint/2010/main" val="862723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62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Week 3 (Nov 26 -  Dec 2)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added images for menu items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adding more items and toppings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header section of home page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started creating the menu page (items and toppings)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actual account page (after logged in)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more account manager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started making classes</a:t>
            </a:r>
          </a:p>
        </p:txBody>
      </p:sp>
    </p:spTree>
    <p:extLst>
      <p:ext uri="{BB962C8B-B14F-4D97-AF65-F5344CB8AC3E}">
        <p14:creationId xmlns:p14="http://schemas.microsoft.com/office/powerpoint/2010/main" val="3347288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49646" cy="41275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Week 4 (Dec 3 -  Dec 9)</a:t>
            </a:r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setting up the cart, totals &amp; tips, and payment method section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Implemented close buttons for toppings list and cart section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Started on the payment page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handling item duplicates and storing cart items using </a:t>
            </a:r>
            <a:r>
              <a:rPr lang="en-US" dirty="0" err="1"/>
              <a:t>sessionStorage</a:t>
            </a:r>
            <a:r>
              <a:rPr lang="en-US" dirty="0"/>
              <a:t>, although doesn’t restore cart when page refreshed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deleted classes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set up orders history page on account management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manager menu library for toggling availability of items and toppings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changed how accounts are stored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worked on card validation</a:t>
            </a:r>
          </a:p>
        </p:txBody>
      </p:sp>
    </p:spTree>
    <p:extLst>
      <p:ext uri="{BB962C8B-B14F-4D97-AF65-F5344CB8AC3E}">
        <p14:creationId xmlns:p14="http://schemas.microsoft.com/office/powerpoint/2010/main" val="34454251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F4F4-5583-AAAA-5F2D-4FCE132CF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Timeline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071A2-2691-F7FF-2AC4-A2F5DF23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08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Week 5 (Dec 10 -  Dec 13)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Katy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presentation slides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worked on payment section and receipt</a:t>
            </a:r>
          </a:p>
          <a:p>
            <a:pPr marL="685800" lvl="1">
              <a:buFont typeface="Wingdings" pitchFamily="2" charset="2"/>
              <a:buChar char="Ø"/>
            </a:pPr>
            <a:r>
              <a:rPr lang="en-US" dirty="0"/>
              <a:t>set up display for manager menu</a:t>
            </a:r>
          </a:p>
          <a:p>
            <a:pPr marL="400050" lvl="1" indent="0">
              <a:buNone/>
            </a:pPr>
            <a:endParaRPr lang="en-US" dirty="0"/>
          </a:p>
          <a:p>
            <a:r>
              <a:rPr lang="en-US" dirty="0"/>
              <a:t>Zach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re-creating entire menu code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linked payment, receipt, and manager menu up to new menu code</a:t>
            </a:r>
          </a:p>
        </p:txBody>
      </p:sp>
    </p:spTree>
    <p:extLst>
      <p:ext uri="{BB962C8B-B14F-4D97-AF65-F5344CB8AC3E}">
        <p14:creationId xmlns:p14="http://schemas.microsoft.com/office/powerpoint/2010/main" val="2719174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user-friendly website adapted to different screen sizes</a:t>
            </a:r>
          </a:p>
          <a:p>
            <a:r>
              <a:rPr lang="en-US" dirty="0"/>
              <a:t>Friendly navigation</a:t>
            </a:r>
          </a:p>
          <a:p>
            <a:r>
              <a:rPr lang="en-US" dirty="0"/>
              <a:t>Features login/sign-up/forgot password pages</a:t>
            </a:r>
          </a:p>
          <a:p>
            <a:r>
              <a:rPr lang="en-US" dirty="0"/>
              <a:t>Allow password resetting on account management page</a:t>
            </a:r>
          </a:p>
          <a:p>
            <a:r>
              <a:rPr lang="en-US" dirty="0"/>
              <a:t>Add to/remove from cart easily</a:t>
            </a:r>
          </a:p>
          <a:p>
            <a:r>
              <a:rPr lang="en-US" dirty="0"/>
              <a:t>Various payment options</a:t>
            </a:r>
          </a:p>
          <a:p>
            <a:r>
              <a:rPr lang="en-US" dirty="0"/>
              <a:t>Printable receipt</a:t>
            </a:r>
          </a:p>
          <a:p>
            <a:r>
              <a:rPr lang="en-US" dirty="0"/>
              <a:t>Toggle of availability of items/toppings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72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811933-3DC1-AC6E-E7A6-5748D3B15381}"/>
              </a:ext>
            </a:extLst>
          </p:cNvPr>
          <p:cNvSpPr/>
          <p:nvPr/>
        </p:nvSpPr>
        <p:spPr>
          <a:xfrm>
            <a:off x="4183458" y="2551837"/>
            <a:ext cx="382508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You!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650F87-3B5C-0253-F762-B2DFEBF80BF5}"/>
              </a:ext>
            </a:extLst>
          </p:cNvPr>
          <p:cNvGrpSpPr/>
          <p:nvPr/>
        </p:nvGrpSpPr>
        <p:grpSpPr>
          <a:xfrm>
            <a:off x="10920460" y="2281072"/>
            <a:ext cx="876301" cy="940470"/>
            <a:chOff x="5157588" y="3713127"/>
            <a:chExt cx="876301" cy="94047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B8CF5A68-5883-28F2-2C65-E15ACDDD0718}"/>
                </a:ext>
              </a:extLst>
            </p:cNvPr>
            <p:cNvSpPr/>
            <p:nvPr/>
          </p:nvSpPr>
          <p:spPr>
            <a:xfrm>
              <a:off x="5225256" y="3968750"/>
              <a:ext cx="600075" cy="684847"/>
            </a:xfrm>
            <a:custGeom>
              <a:avLst/>
              <a:gdLst>
                <a:gd name="connsiteX0" fmla="*/ 514350 w 600075"/>
                <a:gd name="connsiteY0" fmla="*/ 0 h 684847"/>
                <a:gd name="connsiteX1" fmla="*/ 428625 w 600075"/>
                <a:gd name="connsiteY1" fmla="*/ 85725 h 684847"/>
                <a:gd name="connsiteX2" fmla="*/ 428625 w 600075"/>
                <a:gd name="connsiteY2" fmla="*/ 219075 h 684847"/>
                <a:gd name="connsiteX3" fmla="*/ 361950 w 600075"/>
                <a:gd name="connsiteY3" fmla="*/ 285750 h 684847"/>
                <a:gd name="connsiteX4" fmla="*/ 130493 w 600075"/>
                <a:gd name="connsiteY4" fmla="*/ 285750 h 684847"/>
                <a:gd name="connsiteX5" fmla="*/ 47625 w 600075"/>
                <a:gd name="connsiteY5" fmla="*/ 238125 h 684847"/>
                <a:gd name="connsiteX6" fmla="*/ 0 w 600075"/>
                <a:gd name="connsiteY6" fmla="*/ 285750 h 684847"/>
                <a:gd name="connsiteX7" fmla="*/ 30480 w 600075"/>
                <a:gd name="connsiteY7" fmla="*/ 330518 h 684847"/>
                <a:gd name="connsiteX8" fmla="*/ 28575 w 600075"/>
                <a:gd name="connsiteY8" fmla="*/ 342900 h 684847"/>
                <a:gd name="connsiteX9" fmla="*/ 76200 w 600075"/>
                <a:gd name="connsiteY9" fmla="*/ 390525 h 684847"/>
                <a:gd name="connsiteX10" fmla="*/ 76200 w 600075"/>
                <a:gd name="connsiteY10" fmla="*/ 390525 h 684847"/>
                <a:gd name="connsiteX11" fmla="*/ 276225 w 600075"/>
                <a:gd name="connsiteY11" fmla="*/ 551498 h 684847"/>
                <a:gd name="connsiteX12" fmla="*/ 276225 w 600075"/>
                <a:gd name="connsiteY12" fmla="*/ 609600 h 684847"/>
                <a:gd name="connsiteX13" fmla="*/ 257175 w 600075"/>
                <a:gd name="connsiteY13" fmla="*/ 627698 h 684847"/>
                <a:gd name="connsiteX14" fmla="*/ 266700 w 600075"/>
                <a:gd name="connsiteY14" fmla="*/ 644843 h 684847"/>
                <a:gd name="connsiteX15" fmla="*/ 322898 w 600075"/>
                <a:gd name="connsiteY15" fmla="*/ 681990 h 684847"/>
                <a:gd name="connsiteX16" fmla="*/ 333375 w 600075"/>
                <a:gd name="connsiteY16" fmla="*/ 684848 h 684847"/>
                <a:gd name="connsiteX17" fmla="*/ 341948 w 600075"/>
                <a:gd name="connsiteY17" fmla="*/ 682943 h 684847"/>
                <a:gd name="connsiteX18" fmla="*/ 352425 w 600075"/>
                <a:gd name="connsiteY18" fmla="*/ 665798 h 684847"/>
                <a:gd name="connsiteX19" fmla="*/ 352425 w 600075"/>
                <a:gd name="connsiteY19" fmla="*/ 664845 h 684847"/>
                <a:gd name="connsiteX20" fmla="*/ 365760 w 600075"/>
                <a:gd name="connsiteY20" fmla="*/ 646748 h 684847"/>
                <a:gd name="connsiteX21" fmla="*/ 368618 w 600075"/>
                <a:gd name="connsiteY21" fmla="*/ 645795 h 684847"/>
                <a:gd name="connsiteX22" fmla="*/ 381000 w 600075"/>
                <a:gd name="connsiteY22" fmla="*/ 621030 h 684847"/>
                <a:gd name="connsiteX23" fmla="*/ 361950 w 600075"/>
                <a:gd name="connsiteY23" fmla="*/ 608648 h 684847"/>
                <a:gd name="connsiteX24" fmla="*/ 314325 w 600075"/>
                <a:gd name="connsiteY24" fmla="*/ 608648 h 684847"/>
                <a:gd name="connsiteX25" fmla="*/ 314325 w 600075"/>
                <a:gd name="connsiteY25" fmla="*/ 550545 h 684847"/>
                <a:gd name="connsiteX26" fmla="*/ 352425 w 600075"/>
                <a:gd name="connsiteY26" fmla="*/ 543878 h 684847"/>
                <a:gd name="connsiteX27" fmla="*/ 352425 w 600075"/>
                <a:gd name="connsiteY27" fmla="*/ 571500 h 684847"/>
                <a:gd name="connsiteX28" fmla="*/ 333375 w 600075"/>
                <a:gd name="connsiteY28" fmla="*/ 589598 h 684847"/>
                <a:gd name="connsiteX29" fmla="*/ 333375 w 600075"/>
                <a:gd name="connsiteY29" fmla="*/ 590550 h 684847"/>
                <a:gd name="connsiteX30" fmla="*/ 360998 w 600075"/>
                <a:gd name="connsiteY30" fmla="*/ 590550 h 684847"/>
                <a:gd name="connsiteX31" fmla="*/ 398145 w 600075"/>
                <a:gd name="connsiteY31" fmla="*/ 616268 h 684847"/>
                <a:gd name="connsiteX32" fmla="*/ 397193 w 600075"/>
                <a:gd name="connsiteY32" fmla="*/ 643890 h 684847"/>
                <a:gd name="connsiteX33" fmla="*/ 399098 w 600075"/>
                <a:gd name="connsiteY33" fmla="*/ 644843 h 684847"/>
                <a:gd name="connsiteX34" fmla="*/ 409575 w 600075"/>
                <a:gd name="connsiteY34" fmla="*/ 647700 h 684847"/>
                <a:gd name="connsiteX35" fmla="*/ 418148 w 600075"/>
                <a:gd name="connsiteY35" fmla="*/ 645795 h 684847"/>
                <a:gd name="connsiteX36" fmla="*/ 428625 w 600075"/>
                <a:gd name="connsiteY36" fmla="*/ 628650 h 684847"/>
                <a:gd name="connsiteX37" fmla="*/ 428625 w 600075"/>
                <a:gd name="connsiteY37" fmla="*/ 627698 h 684847"/>
                <a:gd name="connsiteX38" fmla="*/ 441960 w 600075"/>
                <a:gd name="connsiteY38" fmla="*/ 609600 h 684847"/>
                <a:gd name="connsiteX39" fmla="*/ 444818 w 600075"/>
                <a:gd name="connsiteY39" fmla="*/ 608648 h 684847"/>
                <a:gd name="connsiteX40" fmla="*/ 457200 w 600075"/>
                <a:gd name="connsiteY40" fmla="*/ 583883 h 684847"/>
                <a:gd name="connsiteX41" fmla="*/ 438150 w 600075"/>
                <a:gd name="connsiteY41" fmla="*/ 571500 h 684847"/>
                <a:gd name="connsiteX42" fmla="*/ 390525 w 600075"/>
                <a:gd name="connsiteY42" fmla="*/ 571500 h 684847"/>
                <a:gd name="connsiteX43" fmla="*/ 390525 w 600075"/>
                <a:gd name="connsiteY43" fmla="*/ 531495 h 684847"/>
                <a:gd name="connsiteX44" fmla="*/ 523875 w 600075"/>
                <a:gd name="connsiteY44" fmla="*/ 323850 h 684847"/>
                <a:gd name="connsiteX45" fmla="*/ 523875 w 600075"/>
                <a:gd name="connsiteY45" fmla="*/ 170498 h 684847"/>
                <a:gd name="connsiteX46" fmla="*/ 600075 w 600075"/>
                <a:gd name="connsiteY46" fmla="*/ 85725 h 684847"/>
                <a:gd name="connsiteX47" fmla="*/ 514350 w 600075"/>
                <a:gd name="connsiteY47" fmla="*/ 0 h 684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0075" h="684847">
                  <a:moveTo>
                    <a:pt x="514350" y="0"/>
                  </a:moveTo>
                  <a:cubicBezTo>
                    <a:pt x="466725" y="0"/>
                    <a:pt x="428625" y="38100"/>
                    <a:pt x="428625" y="85725"/>
                  </a:cubicBezTo>
                  <a:lnTo>
                    <a:pt x="428625" y="219075"/>
                  </a:lnTo>
                  <a:cubicBezTo>
                    <a:pt x="428625" y="256223"/>
                    <a:pt x="399098" y="285750"/>
                    <a:pt x="361950" y="285750"/>
                  </a:cubicBezTo>
                  <a:lnTo>
                    <a:pt x="130493" y="285750"/>
                  </a:lnTo>
                  <a:cubicBezTo>
                    <a:pt x="114300" y="257175"/>
                    <a:pt x="82868" y="238125"/>
                    <a:pt x="47625" y="238125"/>
                  </a:cubicBezTo>
                  <a:cubicBezTo>
                    <a:pt x="20955" y="238125"/>
                    <a:pt x="0" y="259080"/>
                    <a:pt x="0" y="285750"/>
                  </a:cubicBezTo>
                  <a:cubicBezTo>
                    <a:pt x="0" y="305753"/>
                    <a:pt x="12383" y="322898"/>
                    <a:pt x="30480" y="330518"/>
                  </a:cubicBezTo>
                  <a:cubicBezTo>
                    <a:pt x="29528" y="334328"/>
                    <a:pt x="28575" y="338138"/>
                    <a:pt x="28575" y="342900"/>
                  </a:cubicBezTo>
                  <a:cubicBezTo>
                    <a:pt x="28575" y="369570"/>
                    <a:pt x="49530" y="390525"/>
                    <a:pt x="76200" y="390525"/>
                  </a:cubicBezTo>
                  <a:lnTo>
                    <a:pt x="76200" y="390525"/>
                  </a:lnTo>
                  <a:cubicBezTo>
                    <a:pt x="102870" y="478155"/>
                    <a:pt x="180975" y="543878"/>
                    <a:pt x="276225" y="551498"/>
                  </a:cubicBezTo>
                  <a:lnTo>
                    <a:pt x="276225" y="609600"/>
                  </a:lnTo>
                  <a:cubicBezTo>
                    <a:pt x="265748" y="609600"/>
                    <a:pt x="257175" y="617220"/>
                    <a:pt x="257175" y="627698"/>
                  </a:cubicBezTo>
                  <a:cubicBezTo>
                    <a:pt x="257175" y="634365"/>
                    <a:pt x="260985" y="641033"/>
                    <a:pt x="266700" y="644843"/>
                  </a:cubicBezTo>
                  <a:lnTo>
                    <a:pt x="322898" y="681990"/>
                  </a:lnTo>
                  <a:cubicBezTo>
                    <a:pt x="325755" y="683895"/>
                    <a:pt x="329565" y="684848"/>
                    <a:pt x="333375" y="684848"/>
                  </a:cubicBezTo>
                  <a:cubicBezTo>
                    <a:pt x="336233" y="684848"/>
                    <a:pt x="339090" y="683895"/>
                    <a:pt x="341948" y="682943"/>
                  </a:cubicBezTo>
                  <a:cubicBezTo>
                    <a:pt x="348615" y="680085"/>
                    <a:pt x="352425" y="673418"/>
                    <a:pt x="352425" y="665798"/>
                  </a:cubicBezTo>
                  <a:lnTo>
                    <a:pt x="352425" y="664845"/>
                  </a:lnTo>
                  <a:cubicBezTo>
                    <a:pt x="352425" y="656273"/>
                    <a:pt x="358140" y="649605"/>
                    <a:pt x="365760" y="646748"/>
                  </a:cubicBezTo>
                  <a:lnTo>
                    <a:pt x="368618" y="645795"/>
                  </a:lnTo>
                  <a:cubicBezTo>
                    <a:pt x="378143" y="642938"/>
                    <a:pt x="383858" y="631508"/>
                    <a:pt x="381000" y="621030"/>
                  </a:cubicBezTo>
                  <a:cubicBezTo>
                    <a:pt x="378143" y="613410"/>
                    <a:pt x="370523" y="608648"/>
                    <a:pt x="361950" y="608648"/>
                  </a:cubicBezTo>
                  <a:lnTo>
                    <a:pt x="314325" y="608648"/>
                  </a:lnTo>
                  <a:lnTo>
                    <a:pt x="314325" y="550545"/>
                  </a:lnTo>
                  <a:cubicBezTo>
                    <a:pt x="327660" y="549593"/>
                    <a:pt x="340043" y="547688"/>
                    <a:pt x="352425" y="543878"/>
                  </a:cubicBezTo>
                  <a:lnTo>
                    <a:pt x="352425" y="571500"/>
                  </a:lnTo>
                  <a:cubicBezTo>
                    <a:pt x="341948" y="571500"/>
                    <a:pt x="333375" y="579120"/>
                    <a:pt x="333375" y="589598"/>
                  </a:cubicBezTo>
                  <a:cubicBezTo>
                    <a:pt x="333375" y="589598"/>
                    <a:pt x="333375" y="589598"/>
                    <a:pt x="333375" y="590550"/>
                  </a:cubicBezTo>
                  <a:lnTo>
                    <a:pt x="360998" y="590550"/>
                  </a:lnTo>
                  <a:cubicBezTo>
                    <a:pt x="378143" y="590550"/>
                    <a:pt x="392430" y="601028"/>
                    <a:pt x="398145" y="616268"/>
                  </a:cubicBezTo>
                  <a:cubicBezTo>
                    <a:pt x="401003" y="624840"/>
                    <a:pt x="401003" y="634365"/>
                    <a:pt x="397193" y="643890"/>
                  </a:cubicBezTo>
                  <a:lnTo>
                    <a:pt x="399098" y="644843"/>
                  </a:lnTo>
                  <a:cubicBezTo>
                    <a:pt x="401955" y="646748"/>
                    <a:pt x="405765" y="647700"/>
                    <a:pt x="409575" y="647700"/>
                  </a:cubicBezTo>
                  <a:cubicBezTo>
                    <a:pt x="412433" y="647700"/>
                    <a:pt x="415290" y="646748"/>
                    <a:pt x="418148" y="645795"/>
                  </a:cubicBezTo>
                  <a:cubicBezTo>
                    <a:pt x="424815" y="642938"/>
                    <a:pt x="428625" y="636270"/>
                    <a:pt x="428625" y="628650"/>
                  </a:cubicBezTo>
                  <a:lnTo>
                    <a:pt x="428625" y="627698"/>
                  </a:lnTo>
                  <a:cubicBezTo>
                    <a:pt x="428625" y="619125"/>
                    <a:pt x="434340" y="612458"/>
                    <a:pt x="441960" y="609600"/>
                  </a:cubicBezTo>
                  <a:lnTo>
                    <a:pt x="444818" y="608648"/>
                  </a:lnTo>
                  <a:cubicBezTo>
                    <a:pt x="454343" y="605790"/>
                    <a:pt x="460058" y="594360"/>
                    <a:pt x="457200" y="583883"/>
                  </a:cubicBezTo>
                  <a:cubicBezTo>
                    <a:pt x="454343" y="576263"/>
                    <a:pt x="446723" y="571500"/>
                    <a:pt x="438150" y="571500"/>
                  </a:cubicBezTo>
                  <a:lnTo>
                    <a:pt x="390525" y="571500"/>
                  </a:lnTo>
                  <a:lnTo>
                    <a:pt x="390525" y="531495"/>
                  </a:lnTo>
                  <a:cubicBezTo>
                    <a:pt x="469583" y="495300"/>
                    <a:pt x="523875" y="416243"/>
                    <a:pt x="523875" y="323850"/>
                  </a:cubicBezTo>
                  <a:lnTo>
                    <a:pt x="523875" y="170498"/>
                  </a:lnTo>
                  <a:cubicBezTo>
                    <a:pt x="566738" y="165735"/>
                    <a:pt x="600075" y="129540"/>
                    <a:pt x="600075" y="85725"/>
                  </a:cubicBezTo>
                  <a:cubicBezTo>
                    <a:pt x="600075" y="38100"/>
                    <a:pt x="561975" y="0"/>
                    <a:pt x="51435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F326B68C-74EC-9464-3722-5F015B41D5FA}"/>
                </a:ext>
              </a:extLst>
            </p:cNvPr>
            <p:cNvSpPr/>
            <p:nvPr/>
          </p:nvSpPr>
          <p:spPr>
            <a:xfrm>
              <a:off x="5832951" y="4055427"/>
              <a:ext cx="78104" cy="46672"/>
            </a:xfrm>
            <a:custGeom>
              <a:avLst/>
              <a:gdLst>
                <a:gd name="connsiteX0" fmla="*/ 37147 w 78104"/>
                <a:gd name="connsiteY0" fmla="*/ 5715 h 46672"/>
                <a:gd name="connsiteX1" fmla="*/ 11430 w 78104"/>
                <a:gd name="connsiteY1" fmla="*/ 0 h 46672"/>
                <a:gd name="connsiteX2" fmla="*/ 0 w 78104"/>
                <a:gd name="connsiteY2" fmla="*/ 46672 h 46672"/>
                <a:gd name="connsiteX3" fmla="*/ 13335 w 78104"/>
                <a:gd name="connsiteY3" fmla="*/ 46672 h 46672"/>
                <a:gd name="connsiteX4" fmla="*/ 68580 w 78104"/>
                <a:gd name="connsiteY4" fmla="*/ 22860 h 46672"/>
                <a:gd name="connsiteX5" fmla="*/ 78105 w 78104"/>
                <a:gd name="connsiteY5" fmla="*/ 8572 h 46672"/>
                <a:gd name="connsiteX6" fmla="*/ 37147 w 78104"/>
                <a:gd name="connsiteY6" fmla="*/ 5715 h 4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104" h="46672">
                  <a:moveTo>
                    <a:pt x="37147" y="5715"/>
                  </a:moveTo>
                  <a:cubicBezTo>
                    <a:pt x="27622" y="4763"/>
                    <a:pt x="19050" y="2857"/>
                    <a:pt x="11430" y="0"/>
                  </a:cubicBezTo>
                  <a:cubicBezTo>
                    <a:pt x="11430" y="17145"/>
                    <a:pt x="7620" y="33338"/>
                    <a:pt x="0" y="46672"/>
                  </a:cubicBezTo>
                  <a:cubicBezTo>
                    <a:pt x="4763" y="46672"/>
                    <a:pt x="8572" y="46672"/>
                    <a:pt x="13335" y="46672"/>
                  </a:cubicBezTo>
                  <a:cubicBezTo>
                    <a:pt x="40957" y="46672"/>
                    <a:pt x="58102" y="34290"/>
                    <a:pt x="68580" y="22860"/>
                  </a:cubicBezTo>
                  <a:cubicBezTo>
                    <a:pt x="73342" y="18097"/>
                    <a:pt x="76200" y="12382"/>
                    <a:pt x="78105" y="8572"/>
                  </a:cubicBezTo>
                  <a:cubicBezTo>
                    <a:pt x="70485" y="8572"/>
                    <a:pt x="58102" y="7620"/>
                    <a:pt x="37147" y="571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86BF47A-5B34-326F-891C-600E713D4832}"/>
                </a:ext>
              </a:extLst>
            </p:cNvPr>
            <p:cNvSpPr/>
            <p:nvPr/>
          </p:nvSpPr>
          <p:spPr>
            <a:xfrm rot="579383" flipH="1">
              <a:off x="5832421" y="3988177"/>
              <a:ext cx="123053" cy="161019"/>
            </a:xfrm>
            <a:custGeom>
              <a:avLst/>
              <a:gdLst>
                <a:gd name="connsiteX0" fmla="*/ 20669 w 123053"/>
                <a:gd name="connsiteY0" fmla="*/ 125925 h 161019"/>
                <a:gd name="connsiteX1" fmla="*/ 102165 w 123053"/>
                <a:gd name="connsiteY1" fmla="*/ 159901 h 161019"/>
                <a:gd name="connsiteX2" fmla="*/ 122949 w 123053"/>
                <a:gd name="connsiteY2" fmla="*/ 135583 h 161019"/>
                <a:gd name="connsiteX3" fmla="*/ 123054 w 123053"/>
                <a:gd name="connsiteY3" fmla="*/ 76624 h 161019"/>
                <a:gd name="connsiteX4" fmla="*/ 102384 w 123053"/>
                <a:gd name="connsiteY4" fmla="*/ 35047 h 161019"/>
                <a:gd name="connsiteX5" fmla="*/ 20888 w 123053"/>
                <a:gd name="connsiteY5" fmla="*/ 1119 h 161019"/>
                <a:gd name="connsiteX6" fmla="*/ 105 w 123053"/>
                <a:gd name="connsiteY6" fmla="*/ 25436 h 161019"/>
                <a:gd name="connsiteX7" fmla="*/ 0 w 123053"/>
                <a:gd name="connsiteY7" fmla="*/ 84396 h 161019"/>
                <a:gd name="connsiteX8" fmla="*/ 20669 w 123053"/>
                <a:gd name="connsiteY8" fmla="*/ 125925 h 161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053" h="161019">
                  <a:moveTo>
                    <a:pt x="20669" y="125925"/>
                  </a:moveTo>
                  <a:lnTo>
                    <a:pt x="102165" y="159901"/>
                  </a:lnTo>
                  <a:cubicBezTo>
                    <a:pt x="113595" y="164663"/>
                    <a:pt x="122911" y="153786"/>
                    <a:pt x="122949" y="135583"/>
                  </a:cubicBezTo>
                  <a:lnTo>
                    <a:pt x="123054" y="76624"/>
                  </a:lnTo>
                  <a:cubicBezTo>
                    <a:pt x="123054" y="58431"/>
                    <a:pt x="113833" y="39810"/>
                    <a:pt x="102384" y="35047"/>
                  </a:cubicBezTo>
                  <a:lnTo>
                    <a:pt x="20888" y="1119"/>
                  </a:lnTo>
                  <a:cubicBezTo>
                    <a:pt x="9458" y="-3644"/>
                    <a:pt x="133" y="7234"/>
                    <a:pt x="105" y="25436"/>
                  </a:cubicBezTo>
                  <a:lnTo>
                    <a:pt x="0" y="84396"/>
                  </a:lnTo>
                  <a:cubicBezTo>
                    <a:pt x="-29" y="102541"/>
                    <a:pt x="9220" y="121163"/>
                    <a:pt x="20669" y="12592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258FF21-EF39-ED6C-0004-74E75480ABAB}"/>
                </a:ext>
              </a:extLst>
            </p:cNvPr>
            <p:cNvSpPr/>
            <p:nvPr/>
          </p:nvSpPr>
          <p:spPr>
            <a:xfrm rot="579383" flipH="1">
              <a:off x="5579317" y="4046325"/>
              <a:ext cx="123053" cy="161029"/>
            </a:xfrm>
            <a:custGeom>
              <a:avLst/>
              <a:gdLst>
                <a:gd name="connsiteX0" fmla="*/ 20669 w 123053"/>
                <a:gd name="connsiteY0" fmla="*/ 125978 h 161029"/>
                <a:gd name="connsiteX1" fmla="*/ 102165 w 123053"/>
                <a:gd name="connsiteY1" fmla="*/ 159906 h 161029"/>
                <a:gd name="connsiteX2" fmla="*/ 107433 w 123053"/>
                <a:gd name="connsiteY2" fmla="*/ 161030 h 161029"/>
                <a:gd name="connsiteX3" fmla="*/ 122949 w 123053"/>
                <a:gd name="connsiteY3" fmla="*/ 135588 h 161029"/>
                <a:gd name="connsiteX4" fmla="*/ 123054 w 123053"/>
                <a:gd name="connsiteY4" fmla="*/ 76629 h 161029"/>
                <a:gd name="connsiteX5" fmla="*/ 102384 w 123053"/>
                <a:gd name="connsiteY5" fmla="*/ 35052 h 161029"/>
                <a:gd name="connsiteX6" fmla="*/ 20898 w 123053"/>
                <a:gd name="connsiteY6" fmla="*/ 1124 h 161029"/>
                <a:gd name="connsiteX7" fmla="*/ 15631 w 123053"/>
                <a:gd name="connsiteY7" fmla="*/ 0 h 161029"/>
                <a:gd name="connsiteX8" fmla="*/ 105 w 123053"/>
                <a:gd name="connsiteY8" fmla="*/ 25441 h 161029"/>
                <a:gd name="connsiteX9" fmla="*/ 0 w 123053"/>
                <a:gd name="connsiteY9" fmla="*/ 84401 h 161029"/>
                <a:gd name="connsiteX10" fmla="*/ 20669 w 123053"/>
                <a:gd name="connsiteY10" fmla="*/ 125978 h 161029"/>
                <a:gd name="connsiteX11" fmla="*/ 38167 w 123053"/>
                <a:gd name="connsiteY11" fmla="*/ 49587 h 161029"/>
                <a:gd name="connsiteX12" fmla="*/ 83182 w 123053"/>
                <a:gd name="connsiteY12" fmla="*/ 68323 h 161029"/>
                <a:gd name="connsiteX13" fmla="*/ 84954 w 123053"/>
                <a:gd name="connsiteY13" fmla="*/ 76562 h 161029"/>
                <a:gd name="connsiteX14" fmla="*/ 84896 w 123053"/>
                <a:gd name="connsiteY14" fmla="*/ 111452 h 161029"/>
                <a:gd name="connsiteX15" fmla="*/ 39881 w 123053"/>
                <a:gd name="connsiteY15" fmla="*/ 92707 h 161029"/>
                <a:gd name="connsiteX16" fmla="*/ 38100 w 123053"/>
                <a:gd name="connsiteY16" fmla="*/ 84468 h 161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3053" h="161029">
                  <a:moveTo>
                    <a:pt x="20669" y="125978"/>
                  </a:moveTo>
                  <a:lnTo>
                    <a:pt x="102165" y="159906"/>
                  </a:lnTo>
                  <a:cubicBezTo>
                    <a:pt x="103828" y="160628"/>
                    <a:pt x="105619" y="161010"/>
                    <a:pt x="107433" y="161030"/>
                  </a:cubicBezTo>
                  <a:cubicBezTo>
                    <a:pt x="116338" y="161030"/>
                    <a:pt x="122920" y="150895"/>
                    <a:pt x="122949" y="135588"/>
                  </a:cubicBezTo>
                  <a:lnTo>
                    <a:pt x="123054" y="76629"/>
                  </a:lnTo>
                  <a:cubicBezTo>
                    <a:pt x="123054" y="58436"/>
                    <a:pt x="113833" y="39815"/>
                    <a:pt x="102384" y="35052"/>
                  </a:cubicBezTo>
                  <a:lnTo>
                    <a:pt x="20898" y="1124"/>
                  </a:lnTo>
                  <a:cubicBezTo>
                    <a:pt x="19235" y="403"/>
                    <a:pt x="17443" y="21"/>
                    <a:pt x="15631" y="0"/>
                  </a:cubicBezTo>
                  <a:cubicBezTo>
                    <a:pt x="6725" y="0"/>
                    <a:pt x="133" y="10135"/>
                    <a:pt x="105" y="25441"/>
                  </a:cubicBezTo>
                  <a:lnTo>
                    <a:pt x="0" y="84401"/>
                  </a:lnTo>
                  <a:cubicBezTo>
                    <a:pt x="-29" y="102594"/>
                    <a:pt x="9220" y="121215"/>
                    <a:pt x="20669" y="125978"/>
                  </a:cubicBezTo>
                  <a:close/>
                  <a:moveTo>
                    <a:pt x="38167" y="49587"/>
                  </a:moveTo>
                  <a:lnTo>
                    <a:pt x="83182" y="68323"/>
                  </a:lnTo>
                  <a:cubicBezTo>
                    <a:pt x="84311" y="70925"/>
                    <a:pt x="84913" y="73725"/>
                    <a:pt x="84954" y="76562"/>
                  </a:cubicBezTo>
                  <a:lnTo>
                    <a:pt x="84896" y="111452"/>
                  </a:lnTo>
                  <a:lnTo>
                    <a:pt x="39881" y="92707"/>
                  </a:lnTo>
                  <a:cubicBezTo>
                    <a:pt x="38747" y="90106"/>
                    <a:pt x="38141" y="87305"/>
                    <a:pt x="38100" y="844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F53B0C9-DE80-3B7F-41D8-BFB151882D06}"/>
                </a:ext>
              </a:extLst>
            </p:cNvPr>
            <p:cNvSpPr/>
            <p:nvPr/>
          </p:nvSpPr>
          <p:spPr>
            <a:xfrm rot="579383" flipH="1">
              <a:off x="5157588" y="3713127"/>
              <a:ext cx="876301" cy="572099"/>
            </a:xfrm>
            <a:custGeom>
              <a:avLst/>
              <a:gdLst>
                <a:gd name="connsiteX0" fmla="*/ 12002 w 876301"/>
                <a:gd name="connsiteY0" fmla="*/ 119826 h 572099"/>
                <a:gd name="connsiteX1" fmla="*/ 8877 w 876301"/>
                <a:gd name="connsiteY1" fmla="*/ 121389 h 572099"/>
                <a:gd name="connsiteX2" fmla="*/ 381 w 876301"/>
                <a:gd name="connsiteY2" fmla="*/ 137248 h 572099"/>
                <a:gd name="connsiteX3" fmla="*/ 0 w 876301"/>
                <a:gd name="connsiteY3" fmla="*/ 351379 h 572099"/>
                <a:gd name="connsiteX4" fmla="*/ 11725 w 876301"/>
                <a:gd name="connsiteY4" fmla="*/ 369000 h 572099"/>
                <a:gd name="connsiteX5" fmla="*/ 31071 w 876301"/>
                <a:gd name="connsiteY5" fmla="*/ 377049 h 572099"/>
                <a:gd name="connsiteX6" fmla="*/ 43396 w 876301"/>
                <a:gd name="connsiteY6" fmla="*/ 401814 h 572099"/>
                <a:gd name="connsiteX7" fmla="*/ 53140 w 876301"/>
                <a:gd name="connsiteY7" fmla="*/ 410920 h 572099"/>
                <a:gd name="connsiteX8" fmla="*/ 174927 w 876301"/>
                <a:gd name="connsiteY8" fmla="*/ 461631 h 572099"/>
                <a:gd name="connsiteX9" fmla="*/ 235658 w 876301"/>
                <a:gd name="connsiteY9" fmla="*/ 437819 h 572099"/>
                <a:gd name="connsiteX10" fmla="*/ 248860 w 876301"/>
                <a:gd name="connsiteY10" fmla="*/ 413111 h 572099"/>
                <a:gd name="connsiteX11" fmla="*/ 251231 w 876301"/>
                <a:gd name="connsiteY11" fmla="*/ 418292 h 572099"/>
                <a:gd name="connsiteX12" fmla="*/ 267719 w 876301"/>
                <a:gd name="connsiteY12" fmla="*/ 463203 h 572099"/>
                <a:gd name="connsiteX13" fmla="*/ 314782 w 876301"/>
                <a:gd name="connsiteY13" fmla="*/ 519886 h 572099"/>
                <a:gd name="connsiteX14" fmla="*/ 436578 w 876301"/>
                <a:gd name="connsiteY14" fmla="*/ 570635 h 572099"/>
                <a:gd name="connsiteX15" fmla="*/ 458381 w 876301"/>
                <a:gd name="connsiteY15" fmla="*/ 565425 h 572099"/>
                <a:gd name="connsiteX16" fmla="*/ 467525 w 876301"/>
                <a:gd name="connsiteY16" fmla="*/ 554728 h 572099"/>
                <a:gd name="connsiteX17" fmla="*/ 483565 w 876301"/>
                <a:gd name="connsiteY17" fmla="*/ 556271 h 572099"/>
                <a:gd name="connsiteX18" fmla="*/ 485775 w 876301"/>
                <a:gd name="connsiteY18" fmla="*/ 556348 h 572099"/>
                <a:gd name="connsiteX19" fmla="*/ 488023 w 876301"/>
                <a:gd name="connsiteY19" fmla="*/ 556129 h 572099"/>
                <a:gd name="connsiteX20" fmla="*/ 492947 w 876301"/>
                <a:gd name="connsiteY20" fmla="*/ 554947 h 572099"/>
                <a:gd name="connsiteX21" fmla="*/ 616772 w 876301"/>
                <a:gd name="connsiteY21" fmla="*/ 504598 h 572099"/>
                <a:gd name="connsiteX22" fmla="*/ 628202 w 876301"/>
                <a:gd name="connsiteY22" fmla="*/ 491139 h 572099"/>
                <a:gd name="connsiteX23" fmla="*/ 656987 w 876301"/>
                <a:gd name="connsiteY23" fmla="*/ 363333 h 572099"/>
                <a:gd name="connsiteX24" fmla="*/ 761324 w 876301"/>
                <a:gd name="connsiteY24" fmla="*/ 320128 h 572099"/>
                <a:gd name="connsiteX25" fmla="*/ 764477 w 876301"/>
                <a:gd name="connsiteY25" fmla="*/ 320442 h 572099"/>
                <a:gd name="connsiteX26" fmla="*/ 765972 w 876301"/>
                <a:gd name="connsiteY26" fmla="*/ 323233 h 572099"/>
                <a:gd name="connsiteX27" fmla="*/ 765972 w 876301"/>
                <a:gd name="connsiteY27" fmla="*/ 330015 h 572099"/>
                <a:gd name="connsiteX28" fmla="*/ 763638 w 876301"/>
                <a:gd name="connsiteY28" fmla="*/ 333205 h 572099"/>
                <a:gd name="connsiteX29" fmla="*/ 735063 w 876301"/>
                <a:gd name="connsiteY29" fmla="*/ 372639 h 572099"/>
                <a:gd name="connsiteX30" fmla="*/ 735063 w 876301"/>
                <a:gd name="connsiteY30" fmla="*/ 382888 h 572099"/>
                <a:gd name="connsiteX31" fmla="*/ 776579 w 876301"/>
                <a:gd name="connsiteY31" fmla="*/ 424278 h 572099"/>
                <a:gd name="connsiteX32" fmla="*/ 791528 w 876301"/>
                <a:gd name="connsiteY32" fmla="*/ 421464 h 572099"/>
                <a:gd name="connsiteX33" fmla="*/ 800767 w 876301"/>
                <a:gd name="connsiteY33" fmla="*/ 417864 h 572099"/>
                <a:gd name="connsiteX34" fmla="*/ 876300 w 876301"/>
                <a:gd name="connsiteY34" fmla="*/ 307317 h 572099"/>
                <a:gd name="connsiteX35" fmla="*/ 876300 w 876301"/>
                <a:gd name="connsiteY35" fmla="*/ 285628 h 572099"/>
                <a:gd name="connsiteX36" fmla="*/ 790678 w 876301"/>
                <a:gd name="connsiteY36" fmla="*/ 200029 h 572099"/>
                <a:gd name="connsiteX37" fmla="*/ 759038 w 876301"/>
                <a:gd name="connsiteY37" fmla="*/ 206094 h 572099"/>
                <a:gd name="connsiteX38" fmla="*/ 490776 w 876301"/>
                <a:gd name="connsiteY38" fmla="*/ 312870 h 572099"/>
                <a:gd name="connsiteX39" fmla="*/ 184071 w 876301"/>
                <a:gd name="connsiteY39" fmla="*/ 185168 h 572099"/>
                <a:gd name="connsiteX40" fmla="*/ 189786 w 876301"/>
                <a:gd name="connsiteY40" fmla="*/ 163480 h 572099"/>
                <a:gd name="connsiteX41" fmla="*/ 294561 w 876301"/>
                <a:gd name="connsiteY41" fmla="*/ 120065 h 572099"/>
                <a:gd name="connsiteX42" fmla="*/ 298954 w 876301"/>
                <a:gd name="connsiteY42" fmla="*/ 121886 h 572099"/>
                <a:gd name="connsiteX43" fmla="*/ 299209 w 876301"/>
                <a:gd name="connsiteY43" fmla="*/ 123170 h 572099"/>
                <a:gd name="connsiteX44" fmla="*/ 299209 w 876301"/>
                <a:gd name="connsiteY44" fmla="*/ 129952 h 572099"/>
                <a:gd name="connsiteX45" fmla="*/ 296875 w 876301"/>
                <a:gd name="connsiteY45" fmla="*/ 133142 h 572099"/>
                <a:gd name="connsiteX46" fmla="*/ 268300 w 876301"/>
                <a:gd name="connsiteY46" fmla="*/ 172576 h 572099"/>
                <a:gd name="connsiteX47" fmla="*/ 268300 w 876301"/>
                <a:gd name="connsiteY47" fmla="*/ 182825 h 572099"/>
                <a:gd name="connsiteX48" fmla="*/ 309716 w 876301"/>
                <a:gd name="connsiteY48" fmla="*/ 224277 h 572099"/>
                <a:gd name="connsiteX49" fmla="*/ 324803 w 876301"/>
                <a:gd name="connsiteY49" fmla="*/ 221439 h 572099"/>
                <a:gd name="connsiteX50" fmla="*/ 334042 w 876301"/>
                <a:gd name="connsiteY50" fmla="*/ 217839 h 572099"/>
                <a:gd name="connsiteX51" fmla="*/ 409575 w 876301"/>
                <a:gd name="connsiteY51" fmla="*/ 107292 h 572099"/>
                <a:gd name="connsiteX52" fmla="*/ 409575 w 876301"/>
                <a:gd name="connsiteY52" fmla="*/ 85603 h 572099"/>
                <a:gd name="connsiteX53" fmla="*/ 323957 w 876301"/>
                <a:gd name="connsiteY53" fmla="*/ 0 h 572099"/>
                <a:gd name="connsiteX54" fmla="*/ 292208 w 876301"/>
                <a:gd name="connsiteY54" fmla="*/ 6107 h 572099"/>
                <a:gd name="connsiteX55" fmla="*/ 306400 w 876301"/>
                <a:gd name="connsiteY55" fmla="*/ 41474 h 572099"/>
                <a:gd name="connsiteX56" fmla="*/ 368105 w 876301"/>
                <a:gd name="connsiteY56" fmla="*/ 68031 h 572099"/>
                <a:gd name="connsiteX57" fmla="*/ 371475 w 876301"/>
                <a:gd name="connsiteY57" fmla="*/ 85603 h 572099"/>
                <a:gd name="connsiteX58" fmla="*/ 371475 w 876301"/>
                <a:gd name="connsiteY58" fmla="*/ 107292 h 572099"/>
                <a:gd name="connsiteX59" fmla="*/ 320211 w 876301"/>
                <a:gd name="connsiteY59" fmla="*/ 182349 h 572099"/>
                <a:gd name="connsiteX60" fmla="*/ 310963 w 876301"/>
                <a:gd name="connsiteY60" fmla="*/ 185949 h 572099"/>
                <a:gd name="connsiteX61" fmla="*/ 306625 w 876301"/>
                <a:gd name="connsiteY61" fmla="*/ 184069 h 572099"/>
                <a:gd name="connsiteX62" fmla="*/ 306391 w 876301"/>
                <a:gd name="connsiteY62" fmla="*/ 182825 h 572099"/>
                <a:gd name="connsiteX63" fmla="*/ 306391 w 876301"/>
                <a:gd name="connsiteY63" fmla="*/ 172576 h 572099"/>
                <a:gd name="connsiteX64" fmla="*/ 308705 w 876301"/>
                <a:gd name="connsiteY64" fmla="*/ 169385 h 572099"/>
                <a:gd name="connsiteX65" fmla="*/ 337347 w 876301"/>
                <a:gd name="connsiteY65" fmla="*/ 129952 h 572099"/>
                <a:gd name="connsiteX66" fmla="*/ 337347 w 876301"/>
                <a:gd name="connsiteY66" fmla="*/ 123170 h 572099"/>
                <a:gd name="connsiteX67" fmla="*/ 295905 w 876301"/>
                <a:gd name="connsiteY67" fmla="*/ 81706 h 572099"/>
                <a:gd name="connsiteX68" fmla="*/ 280035 w 876301"/>
                <a:gd name="connsiteY68" fmla="*/ 84860 h 572099"/>
                <a:gd name="connsiteX69" fmla="*/ 166535 w 876301"/>
                <a:gd name="connsiteY69" fmla="*/ 131895 h 572099"/>
                <a:gd name="connsiteX70" fmla="*/ 155419 w 876301"/>
                <a:gd name="connsiteY70" fmla="*/ 144610 h 572099"/>
                <a:gd name="connsiteX71" fmla="*/ 148590 w 876301"/>
                <a:gd name="connsiteY71" fmla="*/ 170395 h 572099"/>
                <a:gd name="connsiteX72" fmla="*/ 69399 w 876301"/>
                <a:gd name="connsiteY72" fmla="*/ 137419 h 572099"/>
                <a:gd name="connsiteX73" fmla="*/ 466382 w 876301"/>
                <a:gd name="connsiteY73" fmla="*/ 516343 h 572099"/>
                <a:gd name="connsiteX74" fmla="*/ 461315 w 876301"/>
                <a:gd name="connsiteY74" fmla="*/ 515857 h 572099"/>
                <a:gd name="connsiteX75" fmla="*/ 444999 w 876301"/>
                <a:gd name="connsiteY75" fmla="*/ 522439 h 572099"/>
                <a:gd name="connsiteX76" fmla="*/ 438426 w 876301"/>
                <a:gd name="connsiteY76" fmla="*/ 530144 h 572099"/>
                <a:gd name="connsiteX77" fmla="*/ 329422 w 876301"/>
                <a:gd name="connsiteY77" fmla="*/ 484739 h 572099"/>
                <a:gd name="connsiteX78" fmla="*/ 303486 w 876301"/>
                <a:gd name="connsiteY78" fmla="*/ 450096 h 572099"/>
                <a:gd name="connsiteX79" fmla="*/ 286998 w 876301"/>
                <a:gd name="connsiteY79" fmla="*/ 405186 h 572099"/>
                <a:gd name="connsiteX80" fmla="*/ 249231 w 876301"/>
                <a:gd name="connsiteY80" fmla="*/ 370658 h 572099"/>
                <a:gd name="connsiteX81" fmla="*/ 247059 w 876301"/>
                <a:gd name="connsiteY81" fmla="*/ 370582 h 572099"/>
                <a:gd name="connsiteX82" fmla="*/ 218675 w 876301"/>
                <a:gd name="connsiteY82" fmla="*/ 388774 h 572099"/>
                <a:gd name="connsiteX83" fmla="*/ 202054 w 876301"/>
                <a:gd name="connsiteY83" fmla="*/ 419893 h 572099"/>
                <a:gd name="connsiteX84" fmla="*/ 189576 w 876301"/>
                <a:gd name="connsiteY84" fmla="*/ 426560 h 572099"/>
                <a:gd name="connsiteX85" fmla="*/ 74324 w 876301"/>
                <a:gd name="connsiteY85" fmla="*/ 378583 h 572099"/>
                <a:gd name="connsiteX86" fmla="*/ 62017 w 876301"/>
                <a:gd name="connsiteY86" fmla="*/ 353722 h 572099"/>
                <a:gd name="connsiteX87" fmla="*/ 52283 w 876301"/>
                <a:gd name="connsiteY87" fmla="*/ 344616 h 572099"/>
                <a:gd name="connsiteX88" fmla="*/ 38100 w 876301"/>
                <a:gd name="connsiteY88" fmla="*/ 338720 h 572099"/>
                <a:gd name="connsiteX89" fmla="*/ 38433 w 876301"/>
                <a:gd name="connsiteY89" fmla="*/ 165823 h 572099"/>
                <a:gd name="connsiteX90" fmla="*/ 466725 w 876301"/>
                <a:gd name="connsiteY90" fmla="*/ 344112 h 572099"/>
                <a:gd name="connsiteX91" fmla="*/ 838200 w 876301"/>
                <a:gd name="connsiteY91" fmla="*/ 307317 h 572099"/>
                <a:gd name="connsiteX92" fmla="*/ 786936 w 876301"/>
                <a:gd name="connsiteY92" fmla="*/ 382374 h 572099"/>
                <a:gd name="connsiteX93" fmla="*/ 777688 w 876301"/>
                <a:gd name="connsiteY93" fmla="*/ 385974 h 572099"/>
                <a:gd name="connsiteX94" fmla="*/ 773350 w 876301"/>
                <a:gd name="connsiteY94" fmla="*/ 384094 h 572099"/>
                <a:gd name="connsiteX95" fmla="*/ 773116 w 876301"/>
                <a:gd name="connsiteY95" fmla="*/ 382850 h 572099"/>
                <a:gd name="connsiteX96" fmla="*/ 773116 w 876301"/>
                <a:gd name="connsiteY96" fmla="*/ 372601 h 572099"/>
                <a:gd name="connsiteX97" fmla="*/ 775430 w 876301"/>
                <a:gd name="connsiteY97" fmla="*/ 369410 h 572099"/>
                <a:gd name="connsiteX98" fmla="*/ 804072 w 876301"/>
                <a:gd name="connsiteY98" fmla="*/ 329977 h 572099"/>
                <a:gd name="connsiteX99" fmla="*/ 804072 w 876301"/>
                <a:gd name="connsiteY99" fmla="*/ 323195 h 572099"/>
                <a:gd name="connsiteX100" fmla="*/ 762630 w 876301"/>
                <a:gd name="connsiteY100" fmla="*/ 281731 h 572099"/>
                <a:gd name="connsiteX101" fmla="*/ 746760 w 876301"/>
                <a:gd name="connsiteY101" fmla="*/ 284885 h 572099"/>
                <a:gd name="connsiteX102" fmla="*/ 633260 w 876301"/>
                <a:gd name="connsiteY102" fmla="*/ 331920 h 572099"/>
                <a:gd name="connsiteX103" fmla="*/ 621983 w 876301"/>
                <a:gd name="connsiteY103" fmla="*/ 345331 h 572099"/>
                <a:gd name="connsiteX104" fmla="*/ 593198 w 876301"/>
                <a:gd name="connsiteY104" fmla="*/ 473052 h 572099"/>
                <a:gd name="connsiteX105" fmla="*/ 504825 w 876301"/>
                <a:gd name="connsiteY105" fmla="*/ 508989 h 572099"/>
                <a:gd name="connsiteX106" fmla="*/ 504825 w 876301"/>
                <a:gd name="connsiteY106" fmla="*/ 348284 h 572099"/>
                <a:gd name="connsiteX107" fmla="*/ 773125 w 876301"/>
                <a:gd name="connsiteY107" fmla="*/ 241499 h 572099"/>
                <a:gd name="connsiteX108" fmla="*/ 834830 w 876301"/>
                <a:gd name="connsiteY108" fmla="*/ 268056 h 572099"/>
                <a:gd name="connsiteX109" fmla="*/ 838200 w 876301"/>
                <a:gd name="connsiteY109" fmla="*/ 285628 h 572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876301" h="572099">
                  <a:moveTo>
                    <a:pt x="12002" y="119826"/>
                  </a:moveTo>
                  <a:cubicBezTo>
                    <a:pt x="10914" y="120248"/>
                    <a:pt x="9868" y="120772"/>
                    <a:pt x="8877" y="121389"/>
                  </a:cubicBezTo>
                  <a:cubicBezTo>
                    <a:pt x="3570" y="124920"/>
                    <a:pt x="381" y="130873"/>
                    <a:pt x="381" y="137248"/>
                  </a:cubicBezTo>
                  <a:lnTo>
                    <a:pt x="0" y="351379"/>
                  </a:lnTo>
                  <a:cubicBezTo>
                    <a:pt x="-14" y="359084"/>
                    <a:pt x="4613" y="366038"/>
                    <a:pt x="11725" y="369000"/>
                  </a:cubicBezTo>
                  <a:lnTo>
                    <a:pt x="31071" y="377049"/>
                  </a:lnTo>
                  <a:lnTo>
                    <a:pt x="43396" y="401814"/>
                  </a:lnTo>
                  <a:cubicBezTo>
                    <a:pt x="45441" y="405924"/>
                    <a:pt x="48901" y="409158"/>
                    <a:pt x="53140" y="410920"/>
                  </a:cubicBezTo>
                  <a:lnTo>
                    <a:pt x="174927" y="461631"/>
                  </a:lnTo>
                  <a:cubicBezTo>
                    <a:pt x="198787" y="471585"/>
                    <a:pt x="222618" y="462203"/>
                    <a:pt x="235658" y="437819"/>
                  </a:cubicBezTo>
                  <a:lnTo>
                    <a:pt x="248860" y="413111"/>
                  </a:lnTo>
                  <a:cubicBezTo>
                    <a:pt x="249793" y="414769"/>
                    <a:pt x="250587" y="416503"/>
                    <a:pt x="251231" y="418292"/>
                  </a:cubicBezTo>
                  <a:lnTo>
                    <a:pt x="267719" y="463203"/>
                  </a:lnTo>
                  <a:cubicBezTo>
                    <a:pt x="277940" y="491025"/>
                    <a:pt x="295094" y="511685"/>
                    <a:pt x="314782" y="519886"/>
                  </a:cubicBezTo>
                  <a:lnTo>
                    <a:pt x="436578" y="570635"/>
                  </a:lnTo>
                  <a:cubicBezTo>
                    <a:pt x="444207" y="573811"/>
                    <a:pt x="453013" y="571707"/>
                    <a:pt x="458381" y="565425"/>
                  </a:cubicBezTo>
                  <a:lnTo>
                    <a:pt x="467525" y="554728"/>
                  </a:lnTo>
                  <a:lnTo>
                    <a:pt x="483565" y="556271"/>
                  </a:lnTo>
                  <a:lnTo>
                    <a:pt x="485775" y="556348"/>
                  </a:lnTo>
                  <a:lnTo>
                    <a:pt x="488023" y="556129"/>
                  </a:lnTo>
                  <a:cubicBezTo>
                    <a:pt x="489710" y="555957"/>
                    <a:pt x="491366" y="555560"/>
                    <a:pt x="492947" y="554947"/>
                  </a:cubicBezTo>
                  <a:lnTo>
                    <a:pt x="616772" y="504598"/>
                  </a:lnTo>
                  <a:cubicBezTo>
                    <a:pt x="622557" y="502255"/>
                    <a:pt x="626827" y="497227"/>
                    <a:pt x="628202" y="491139"/>
                  </a:cubicBezTo>
                  <a:lnTo>
                    <a:pt x="656987" y="363333"/>
                  </a:lnTo>
                  <a:lnTo>
                    <a:pt x="761324" y="320128"/>
                  </a:lnTo>
                  <a:cubicBezTo>
                    <a:pt x="762357" y="319672"/>
                    <a:pt x="763554" y="319791"/>
                    <a:pt x="764477" y="320442"/>
                  </a:cubicBezTo>
                  <a:cubicBezTo>
                    <a:pt x="765436" y="321040"/>
                    <a:pt x="766004" y="322103"/>
                    <a:pt x="765972" y="323233"/>
                  </a:cubicBezTo>
                  <a:lnTo>
                    <a:pt x="765972" y="330015"/>
                  </a:lnTo>
                  <a:cubicBezTo>
                    <a:pt x="765974" y="331474"/>
                    <a:pt x="765029" y="332764"/>
                    <a:pt x="763638" y="333205"/>
                  </a:cubicBezTo>
                  <a:cubicBezTo>
                    <a:pt x="746568" y="338760"/>
                    <a:pt x="735025" y="354687"/>
                    <a:pt x="735063" y="372639"/>
                  </a:cubicBezTo>
                  <a:lnTo>
                    <a:pt x="735063" y="382888"/>
                  </a:lnTo>
                  <a:cubicBezTo>
                    <a:pt x="735099" y="405781"/>
                    <a:pt x="753686" y="424312"/>
                    <a:pt x="776579" y="424278"/>
                  </a:cubicBezTo>
                  <a:cubicBezTo>
                    <a:pt x="781693" y="424270"/>
                    <a:pt x="786761" y="423316"/>
                    <a:pt x="791528" y="421464"/>
                  </a:cubicBezTo>
                  <a:lnTo>
                    <a:pt x="800767" y="417864"/>
                  </a:lnTo>
                  <a:cubicBezTo>
                    <a:pt x="846444" y="400258"/>
                    <a:pt x="876500" y="356269"/>
                    <a:pt x="876300" y="307317"/>
                  </a:cubicBezTo>
                  <a:lnTo>
                    <a:pt x="876300" y="285628"/>
                  </a:lnTo>
                  <a:cubicBezTo>
                    <a:pt x="876294" y="238347"/>
                    <a:pt x="837960" y="200022"/>
                    <a:pt x="790678" y="200029"/>
                  </a:cubicBezTo>
                  <a:cubicBezTo>
                    <a:pt x="779842" y="200030"/>
                    <a:pt x="769106" y="202088"/>
                    <a:pt x="759038" y="206094"/>
                  </a:cubicBezTo>
                  <a:lnTo>
                    <a:pt x="490776" y="312870"/>
                  </a:lnTo>
                  <a:lnTo>
                    <a:pt x="184071" y="185168"/>
                  </a:lnTo>
                  <a:lnTo>
                    <a:pt x="189786" y="163480"/>
                  </a:lnTo>
                  <a:lnTo>
                    <a:pt x="294561" y="120065"/>
                  </a:lnTo>
                  <a:cubicBezTo>
                    <a:pt x="296276" y="119354"/>
                    <a:pt x="298243" y="120169"/>
                    <a:pt x="298954" y="121886"/>
                  </a:cubicBezTo>
                  <a:cubicBezTo>
                    <a:pt x="299122" y="122292"/>
                    <a:pt x="299209" y="122729"/>
                    <a:pt x="299209" y="123170"/>
                  </a:cubicBezTo>
                  <a:lnTo>
                    <a:pt x="299209" y="129952"/>
                  </a:lnTo>
                  <a:cubicBezTo>
                    <a:pt x="299211" y="131411"/>
                    <a:pt x="298266" y="132701"/>
                    <a:pt x="296875" y="133142"/>
                  </a:cubicBezTo>
                  <a:cubicBezTo>
                    <a:pt x="279805" y="138696"/>
                    <a:pt x="268262" y="154624"/>
                    <a:pt x="268300" y="172576"/>
                  </a:cubicBezTo>
                  <a:lnTo>
                    <a:pt x="268300" y="182825"/>
                  </a:lnTo>
                  <a:cubicBezTo>
                    <a:pt x="268291" y="205708"/>
                    <a:pt x="286833" y="224266"/>
                    <a:pt x="309716" y="224277"/>
                  </a:cubicBezTo>
                  <a:cubicBezTo>
                    <a:pt x="314877" y="224279"/>
                    <a:pt x="319994" y="223316"/>
                    <a:pt x="324803" y="221439"/>
                  </a:cubicBezTo>
                  <a:lnTo>
                    <a:pt x="334042" y="217839"/>
                  </a:lnTo>
                  <a:cubicBezTo>
                    <a:pt x="379719" y="200233"/>
                    <a:pt x="409775" y="156244"/>
                    <a:pt x="409575" y="107292"/>
                  </a:cubicBezTo>
                  <a:lnTo>
                    <a:pt x="409575" y="85603"/>
                  </a:lnTo>
                  <a:cubicBezTo>
                    <a:pt x="409571" y="38322"/>
                    <a:pt x="371239" y="-5"/>
                    <a:pt x="323957" y="0"/>
                  </a:cubicBezTo>
                  <a:cubicBezTo>
                    <a:pt x="313082" y="1"/>
                    <a:pt x="302307" y="2074"/>
                    <a:pt x="292208" y="6107"/>
                  </a:cubicBezTo>
                  <a:close/>
                  <a:moveTo>
                    <a:pt x="306400" y="41474"/>
                  </a:moveTo>
                  <a:cubicBezTo>
                    <a:pt x="330773" y="31768"/>
                    <a:pt x="358399" y="43658"/>
                    <a:pt x="368105" y="68031"/>
                  </a:cubicBezTo>
                  <a:cubicBezTo>
                    <a:pt x="370331" y="73622"/>
                    <a:pt x="371475" y="79585"/>
                    <a:pt x="371475" y="85603"/>
                  </a:cubicBezTo>
                  <a:lnTo>
                    <a:pt x="371475" y="107292"/>
                  </a:lnTo>
                  <a:cubicBezTo>
                    <a:pt x="371612" y="140522"/>
                    <a:pt x="351215" y="170386"/>
                    <a:pt x="320211" y="182349"/>
                  </a:cubicBezTo>
                  <a:lnTo>
                    <a:pt x="310963" y="185949"/>
                  </a:lnTo>
                  <a:cubicBezTo>
                    <a:pt x="309245" y="186627"/>
                    <a:pt x="307303" y="185786"/>
                    <a:pt x="306625" y="184069"/>
                  </a:cubicBezTo>
                  <a:cubicBezTo>
                    <a:pt x="306468" y="183672"/>
                    <a:pt x="306389" y="183251"/>
                    <a:pt x="306391" y="182825"/>
                  </a:cubicBezTo>
                  <a:lnTo>
                    <a:pt x="306391" y="172576"/>
                  </a:lnTo>
                  <a:cubicBezTo>
                    <a:pt x="306387" y="171122"/>
                    <a:pt x="307322" y="169833"/>
                    <a:pt x="308705" y="169385"/>
                  </a:cubicBezTo>
                  <a:cubicBezTo>
                    <a:pt x="325803" y="163855"/>
                    <a:pt x="337376" y="147920"/>
                    <a:pt x="337347" y="129952"/>
                  </a:cubicBezTo>
                  <a:lnTo>
                    <a:pt x="337347" y="123170"/>
                  </a:lnTo>
                  <a:cubicBezTo>
                    <a:pt x="337353" y="100276"/>
                    <a:pt x="318798" y="81712"/>
                    <a:pt x="295905" y="81706"/>
                  </a:cubicBezTo>
                  <a:cubicBezTo>
                    <a:pt x="290459" y="81705"/>
                    <a:pt x="285066" y="82777"/>
                    <a:pt x="280035" y="84860"/>
                  </a:cubicBezTo>
                  <a:lnTo>
                    <a:pt x="166535" y="131895"/>
                  </a:lnTo>
                  <a:cubicBezTo>
                    <a:pt x="161051" y="134169"/>
                    <a:pt x="156941" y="138872"/>
                    <a:pt x="155419" y="144610"/>
                  </a:cubicBezTo>
                  <a:lnTo>
                    <a:pt x="148590" y="170395"/>
                  </a:lnTo>
                  <a:lnTo>
                    <a:pt x="69399" y="137419"/>
                  </a:lnTo>
                  <a:close/>
                  <a:moveTo>
                    <a:pt x="466382" y="516343"/>
                  </a:moveTo>
                  <a:lnTo>
                    <a:pt x="461315" y="515857"/>
                  </a:lnTo>
                  <a:cubicBezTo>
                    <a:pt x="455128" y="515258"/>
                    <a:pt x="449038" y="517714"/>
                    <a:pt x="444999" y="522439"/>
                  </a:cubicBezTo>
                  <a:lnTo>
                    <a:pt x="438426" y="530144"/>
                  </a:lnTo>
                  <a:lnTo>
                    <a:pt x="329422" y="484739"/>
                  </a:lnTo>
                  <a:cubicBezTo>
                    <a:pt x="322231" y="481738"/>
                    <a:pt x="311115" y="470870"/>
                    <a:pt x="303486" y="450096"/>
                  </a:cubicBezTo>
                  <a:lnTo>
                    <a:pt x="286998" y="405186"/>
                  </a:lnTo>
                  <a:cubicBezTo>
                    <a:pt x="279587" y="384993"/>
                    <a:pt x="265090" y="371763"/>
                    <a:pt x="249231" y="370658"/>
                  </a:cubicBezTo>
                  <a:cubicBezTo>
                    <a:pt x="248498" y="370610"/>
                    <a:pt x="247783" y="370582"/>
                    <a:pt x="247059" y="370582"/>
                  </a:cubicBezTo>
                  <a:cubicBezTo>
                    <a:pt x="234924" y="370804"/>
                    <a:pt x="223946" y="377841"/>
                    <a:pt x="218675" y="388774"/>
                  </a:cubicBezTo>
                  <a:lnTo>
                    <a:pt x="202054" y="419893"/>
                  </a:lnTo>
                  <a:cubicBezTo>
                    <a:pt x="196891" y="429551"/>
                    <a:pt x="192310" y="427646"/>
                    <a:pt x="189576" y="426560"/>
                  </a:cubicBezTo>
                  <a:lnTo>
                    <a:pt x="74324" y="378583"/>
                  </a:lnTo>
                  <a:lnTo>
                    <a:pt x="62017" y="353722"/>
                  </a:lnTo>
                  <a:cubicBezTo>
                    <a:pt x="59979" y="349610"/>
                    <a:pt x="56521" y="346376"/>
                    <a:pt x="52283" y="344616"/>
                  </a:cubicBezTo>
                  <a:lnTo>
                    <a:pt x="38100" y="338720"/>
                  </a:lnTo>
                  <a:lnTo>
                    <a:pt x="38433" y="165823"/>
                  </a:lnTo>
                  <a:lnTo>
                    <a:pt x="466725" y="344112"/>
                  </a:lnTo>
                  <a:close/>
                  <a:moveTo>
                    <a:pt x="838200" y="307317"/>
                  </a:moveTo>
                  <a:cubicBezTo>
                    <a:pt x="838337" y="340547"/>
                    <a:pt x="817940" y="370411"/>
                    <a:pt x="786936" y="382374"/>
                  </a:cubicBezTo>
                  <a:lnTo>
                    <a:pt x="777688" y="385974"/>
                  </a:lnTo>
                  <a:cubicBezTo>
                    <a:pt x="775970" y="386652"/>
                    <a:pt x="774028" y="385811"/>
                    <a:pt x="773350" y="384094"/>
                  </a:cubicBezTo>
                  <a:cubicBezTo>
                    <a:pt x="773193" y="383698"/>
                    <a:pt x="773114" y="383276"/>
                    <a:pt x="773116" y="382850"/>
                  </a:cubicBezTo>
                  <a:lnTo>
                    <a:pt x="773116" y="372601"/>
                  </a:lnTo>
                  <a:cubicBezTo>
                    <a:pt x="773111" y="371147"/>
                    <a:pt x="774047" y="369858"/>
                    <a:pt x="775430" y="369410"/>
                  </a:cubicBezTo>
                  <a:cubicBezTo>
                    <a:pt x="792528" y="363880"/>
                    <a:pt x="804101" y="347945"/>
                    <a:pt x="804072" y="329977"/>
                  </a:cubicBezTo>
                  <a:lnTo>
                    <a:pt x="804072" y="323195"/>
                  </a:lnTo>
                  <a:cubicBezTo>
                    <a:pt x="804078" y="300301"/>
                    <a:pt x="785523" y="281737"/>
                    <a:pt x="762630" y="281731"/>
                  </a:cubicBezTo>
                  <a:cubicBezTo>
                    <a:pt x="757184" y="281730"/>
                    <a:pt x="751791" y="282802"/>
                    <a:pt x="746760" y="284885"/>
                  </a:cubicBezTo>
                  <a:lnTo>
                    <a:pt x="633260" y="331920"/>
                  </a:lnTo>
                  <a:cubicBezTo>
                    <a:pt x="627546" y="334293"/>
                    <a:pt x="623341" y="339294"/>
                    <a:pt x="621983" y="345331"/>
                  </a:cubicBezTo>
                  <a:lnTo>
                    <a:pt x="593198" y="473052"/>
                  </a:lnTo>
                  <a:lnTo>
                    <a:pt x="504825" y="508989"/>
                  </a:lnTo>
                  <a:lnTo>
                    <a:pt x="504825" y="348284"/>
                  </a:lnTo>
                  <a:lnTo>
                    <a:pt x="773125" y="241499"/>
                  </a:lnTo>
                  <a:cubicBezTo>
                    <a:pt x="797498" y="231793"/>
                    <a:pt x="825124" y="243683"/>
                    <a:pt x="834830" y="268056"/>
                  </a:cubicBezTo>
                  <a:cubicBezTo>
                    <a:pt x="837056" y="273647"/>
                    <a:pt x="838200" y="279610"/>
                    <a:pt x="838200" y="28562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8160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AFFEF-D991-9598-787D-C3FC8C01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Diagram</a:t>
            </a: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B7D523FC-3341-DA39-0948-4F4E62DE6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32" y="0"/>
            <a:ext cx="4499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58010-8011-9C05-1617-F2D0E4DA4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Sign-up page for customers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Login page for customers and managers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75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C485557-E744-401B-A251-3650FAEEA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86D68AF-6B45-4B98-8634-61D8C9C05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143DE54-7BFF-4B29-8566-DF80EE4CCB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b="1">
                <a:solidFill>
                  <a:srgbClr val="FFFFF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sz="2500">
              <a:solidFill>
                <a:srgbClr val="FFFFFE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7C661810-D461-4214-A635-30A7D1714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login form&#10;&#10;Description automatically generated">
            <a:extLst>
              <a:ext uri="{FF2B5EF4-FFF2-40B4-BE49-F238E27FC236}">
                <a16:creationId xmlns:a16="http://schemas.microsoft.com/office/drawing/2014/main" id="{F2FBEE7E-E6DB-8A75-27ED-F11CB5DD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969" y="1599358"/>
            <a:ext cx="6745225" cy="36592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D6475A3-FF98-4FA0-B527-600EBA9BD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689069-3C16-6EFD-FE5A-D0D780A47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E"/>
                </a:solidFill>
              </a:rPr>
              <a:t>Sign-up page for customers</a:t>
            </a:r>
          </a:p>
        </p:txBody>
      </p:sp>
    </p:spTree>
    <p:extLst>
      <p:ext uri="{BB962C8B-B14F-4D97-AF65-F5344CB8AC3E}">
        <p14:creationId xmlns:p14="http://schemas.microsoft.com/office/powerpoint/2010/main" val="689881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 Authentication Module (cont.)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034F1B-BE28-07A9-C1FC-0B113BFFC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an account using desired email and password</a:t>
            </a:r>
          </a:p>
          <a:p>
            <a:endParaRPr lang="en-US" dirty="0"/>
          </a:p>
          <a:p>
            <a:r>
              <a:rPr lang="en-US" dirty="0"/>
              <a:t>Hashed password for security</a:t>
            </a:r>
          </a:p>
          <a:p>
            <a:endParaRPr lang="en-US" dirty="0"/>
          </a:p>
          <a:p>
            <a:r>
              <a:rPr lang="en-US" dirty="0"/>
              <a:t>Email and password are stored for login purposes</a:t>
            </a:r>
          </a:p>
          <a:p>
            <a:endParaRPr lang="en-US" dirty="0"/>
          </a:p>
          <a:p>
            <a:r>
              <a:rPr lang="en-US" dirty="0"/>
              <a:t>Logged in after signing up</a:t>
            </a:r>
          </a:p>
          <a:p>
            <a:endParaRPr lang="en-US" dirty="0"/>
          </a:p>
          <a:p>
            <a:r>
              <a:rPr lang="en-US" dirty="0"/>
              <a:t>Redirected to account management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4" y="1588068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Sign-up page for customers</a:t>
            </a:r>
          </a:p>
        </p:txBody>
      </p:sp>
    </p:spTree>
    <p:extLst>
      <p:ext uri="{BB962C8B-B14F-4D97-AF65-F5344CB8AC3E}">
        <p14:creationId xmlns:p14="http://schemas.microsoft.com/office/powerpoint/2010/main" val="135615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51C3A-7FF0-9818-CCA9-E3007E674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0" i="0" kern="1200">
                <a:solidFill>
                  <a:srgbClr val="EBEBEB"/>
                </a:solidFill>
                <a:effectLst/>
                <a:latin typeface="+mj-lt"/>
                <a:ea typeface="+mj-ea"/>
                <a:cs typeface="+mj-cs"/>
              </a:rPr>
              <a:t>User Authentication Module (cont.)</a:t>
            </a:r>
            <a:endParaRPr lang="en-US" sz="20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C47F0E23-58D1-A542-DF19-572FB627D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38" y="1571549"/>
            <a:ext cx="6847749" cy="37149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14A66F-A75C-D886-EFA0-8A8AE63EDADA}"/>
              </a:ext>
            </a:extLst>
          </p:cNvPr>
          <p:cNvSpPr txBox="1"/>
          <p:nvPr/>
        </p:nvSpPr>
        <p:spPr>
          <a:xfrm>
            <a:off x="1154955" y="1917700"/>
            <a:ext cx="3133726" cy="389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rgbClr val="FFFFFF"/>
                </a:solidFill>
              </a:rPr>
              <a:t> Login page for customers and managers</a:t>
            </a: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166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2528</TotalTime>
  <Words>1190</Words>
  <Application>Microsoft Macintosh PowerPoint</Application>
  <PresentationFormat>Widescreen</PresentationFormat>
  <Paragraphs>266</Paragraphs>
  <Slides>48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Century Gothic</vt:lpstr>
      <vt:lpstr>Wingdings</vt:lpstr>
      <vt:lpstr>Wingdings 3</vt:lpstr>
      <vt:lpstr>Ion Boardroom</vt:lpstr>
      <vt:lpstr>Eclectic Eats Haven</vt:lpstr>
      <vt:lpstr>Introduction</vt:lpstr>
      <vt:lpstr>Introduction (cont.)</vt:lpstr>
      <vt:lpstr>Activity Diagram</vt:lpstr>
      <vt:lpstr>Use Case Diagram</vt:lpstr>
      <vt:lpstr>User Authentication Module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User Authentication Module (cont.)</vt:lpstr>
      <vt:lpstr>Menu Display Module</vt:lpstr>
      <vt:lpstr>Menu Display Module (cont.)</vt:lpstr>
      <vt:lpstr>Menu Display Module (cont.)</vt:lpstr>
      <vt:lpstr>Menu Display Module (cont.)</vt:lpstr>
      <vt:lpstr>Menu Display Module (cont.)</vt:lpstr>
      <vt:lpstr>Menu Display Module (cont.)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Ordering Process</vt:lpstr>
      <vt:lpstr>Manager Functions</vt:lpstr>
      <vt:lpstr>Manager Functions</vt:lpstr>
      <vt:lpstr>Manager Functions</vt:lpstr>
      <vt:lpstr>Manager Functions</vt:lpstr>
      <vt:lpstr>GitHub Repository</vt:lpstr>
      <vt:lpstr>Trello Agile Board</vt:lpstr>
      <vt:lpstr>Trello Agile Board (cont.)</vt:lpstr>
      <vt:lpstr>Project Timeline</vt:lpstr>
      <vt:lpstr>Project Timeline (cont.)</vt:lpstr>
      <vt:lpstr>Project Timeline (cont.)</vt:lpstr>
      <vt:lpstr>Project Timeline (cont.)</vt:lpstr>
      <vt:lpstr>Project Timeline (cont.)</vt:lpstr>
      <vt:lpstr>Project Timeline (cont.)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Eclectic Eats Haven</dc:title>
  <dc:creator>Short, Zachary</dc:creator>
  <cp:lastModifiedBy>Shi, Katy</cp:lastModifiedBy>
  <cp:revision>7</cp:revision>
  <dcterms:created xsi:type="dcterms:W3CDTF">2023-12-06T19:51:11Z</dcterms:created>
  <dcterms:modified xsi:type="dcterms:W3CDTF">2023-12-13T16:20:29Z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65e3ec-2057-4a1c-aac9-900f17f24dd1_Enabled">
    <vt:lpwstr>true</vt:lpwstr>
  </property>
  <property fmtid="{D5CDD505-2E9C-101B-9397-08002B2CF9AE}" pid="3" name="MSIP_Label_ba65e3ec-2057-4a1c-aac9-900f17f24dd1_SetDate">
    <vt:lpwstr>2023-12-06T19:51:20Z</vt:lpwstr>
  </property>
  <property fmtid="{D5CDD505-2E9C-101B-9397-08002B2CF9AE}" pid="4" name="MSIP_Label_ba65e3ec-2057-4a1c-aac9-900f17f24dd1_Method">
    <vt:lpwstr>Standard</vt:lpwstr>
  </property>
  <property fmtid="{D5CDD505-2E9C-101B-9397-08002B2CF9AE}" pid="5" name="MSIP_Label_ba65e3ec-2057-4a1c-aac9-900f17f24dd1_Name">
    <vt:lpwstr>defa4170-0d19-0005-0004-bc88714345d2</vt:lpwstr>
  </property>
  <property fmtid="{D5CDD505-2E9C-101B-9397-08002B2CF9AE}" pid="6" name="MSIP_Label_ba65e3ec-2057-4a1c-aac9-900f17f24dd1_SiteId">
    <vt:lpwstr>61f86c18-3283-4e11-ac6e-accd12e10ed4</vt:lpwstr>
  </property>
  <property fmtid="{D5CDD505-2E9C-101B-9397-08002B2CF9AE}" pid="7" name="MSIP_Label_ba65e3ec-2057-4a1c-aac9-900f17f24dd1_ActionId">
    <vt:lpwstr>c62d405b-7c10-4ffd-8e54-33853a6eebbf</vt:lpwstr>
  </property>
  <property fmtid="{D5CDD505-2E9C-101B-9397-08002B2CF9AE}" pid="8" name="MSIP_Label_ba65e3ec-2057-4a1c-aac9-900f17f24dd1_ContentBits">
    <vt:lpwstr>0</vt:lpwstr>
  </property>
</Properties>
</file>